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97175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60910_18-p-narodnii-fon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15321" cy="707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554" y="285728"/>
            <a:ext cx="5214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Младшая группа №1</a:t>
            </a:r>
          </a:p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«Выходи на лужок, поиграем мы дружок»</a:t>
            </a:r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IMG_20220322_091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974046"/>
            <a:ext cx="4357718" cy="47571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IMG_20220322_0919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714488"/>
            <a:ext cx="3571900" cy="47625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214290"/>
            <a:ext cx="2701386" cy="1746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224" y="6572272"/>
            <a:ext cx="253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Игра :»Карусель»</a:t>
            </a:r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642939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Игра: «Скворушки»</a:t>
            </a:r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60910_18-p-narodnii-fon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707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5214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Младшая группа №2</a:t>
            </a:r>
          </a:p>
          <a:p>
            <a:pPr algn="ctr"/>
            <a:r>
              <a:rPr lang="ru-RU" sz="2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«Птиц встречаем, в домик приглашаем»</a:t>
            </a:r>
            <a:endParaRPr lang="ru-RU" sz="2800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IMG_20220322_092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3989984" cy="46434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IMG-8bdb4cb35aba6a2ae7244348b7e158e4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786058"/>
            <a:ext cx="4572000" cy="27860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6143644"/>
            <a:ext cx="2807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Танец с птичками</a:t>
            </a:r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5500702"/>
            <a:ext cx="300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НОД Аппликация </a:t>
            </a:r>
          </a:p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«Скворечник для скворца»</a:t>
            </a:r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28603"/>
            <a:ext cx="2886082" cy="1866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60910_18-p-narodnii-fon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15321" cy="707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4214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Средняя №1 </a:t>
            </a:r>
          </a:p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«Жаворонки летят на всю Русь трубят!»</a:t>
            </a:r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IMG_20220322_093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7496"/>
            <a:ext cx="4357686" cy="30872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214942" y="5857892"/>
            <a:ext cx="3929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Закличка: «Весна приходи-</a:t>
            </a:r>
          </a:p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снег холодный растопи»</a:t>
            </a:r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IMG-604e87544b41b3e6ebb75cbae5348b6e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643050"/>
            <a:ext cx="4160922" cy="41433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57166"/>
            <a:ext cx="3386148" cy="21897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786455"/>
            <a:ext cx="5286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НОД Лепка из солёного теста</a:t>
            </a:r>
          </a:p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«Жаворонки»</a:t>
            </a:r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60910_18-p-narodnii-fon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9" y="0"/>
            <a:ext cx="911532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4427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Средняя группа №2</a:t>
            </a:r>
          </a:p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«Весеннее настроение»</a:t>
            </a:r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14290"/>
            <a:ext cx="2957520" cy="1912529"/>
          </a:xfrm>
          <a:prstGeom prst="rect">
            <a:avLst/>
          </a:prstGeom>
        </p:spPr>
      </p:pic>
      <p:pic>
        <p:nvPicPr>
          <p:cNvPr id="12" name="Рисунок 11" descr="IMG_20220322_0956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571612"/>
            <a:ext cx="4439676" cy="31432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 descr="IMG_20220322_0959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2071678"/>
            <a:ext cx="4008285" cy="435769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TextBox 15"/>
          <p:cNvSpPr txBox="1"/>
          <p:nvPr/>
        </p:nvSpPr>
        <p:spPr>
          <a:xfrm>
            <a:off x="642911" y="5286388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Складывание пазлов</a:t>
            </a:r>
          </a:p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Песня «Летели две птички»</a:t>
            </a:r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60910_18-p-narodnii-fon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Старшая группа </a:t>
            </a:r>
          </a:p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«Увидел грача- весну встречай!»</a:t>
            </a:r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IMG_20220322_101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84" y="1357298"/>
            <a:ext cx="4590550" cy="27146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IMG-e3f3d5f0b530a6264f0de62e1947d9e7-V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876" y="3429000"/>
            <a:ext cx="4293201" cy="30003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857232"/>
            <a:ext cx="3028958" cy="19587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4214818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Инсценировка песни </a:t>
            </a:r>
          </a:p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«Два весёлых гуся»</a:t>
            </a:r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5786454"/>
            <a:ext cx="3500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Традиционное угощение</a:t>
            </a:r>
          </a:p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-жаворонки</a:t>
            </a:r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60910_18-p-narodnii-fon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0"/>
            <a:ext cx="5250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Фольклорный праздник «Жаворонки»</a:t>
            </a:r>
          </a:p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 подготовительной группе</a:t>
            </a:r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IMG_20220322_102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857232"/>
            <a:ext cx="2571768" cy="30748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IMG_20220322_1034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3643" y="1142984"/>
            <a:ext cx="3524275" cy="26432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IMG_20220322_1029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929066"/>
            <a:ext cx="4300210" cy="26431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IMG_20220322_1043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1071546"/>
            <a:ext cx="2369938" cy="25003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IMG_20220322_1054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57776" y="3929066"/>
            <a:ext cx="4486224" cy="264320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60910_18-p-narodnii-fon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14422"/>
            <a:ext cx="86439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Спасибо</a:t>
            </a:r>
          </a:p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внимание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119</Words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9</cp:revision>
  <dcterms:created xsi:type="dcterms:W3CDTF">2022-03-24T06:31:35Z</dcterms:created>
  <dcterms:modified xsi:type="dcterms:W3CDTF">2022-03-24T07:53:47Z</dcterms:modified>
</cp:coreProperties>
</file>