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Муниципальное автономное дошкольное образовательное учреждение центр развития ребенка детский сад № 50 городского округа Самара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Тема: Формирование коммуникативных навыков дошкольников в совместной театрализованной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 «Репка»</a:t>
            </a:r>
            <a:endParaRPr lang="ru-RU" dirty="0"/>
          </a:p>
        </p:txBody>
      </p:sp>
      <p:pic>
        <p:nvPicPr>
          <p:cNvPr id="4098" name="Picture 2" descr="C:\Users\Администратор\Desktop\фото театр\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735811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778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000264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Организация педагогической работы по профилактике нарушений поведения дошкольников в ДОУ ставит перед педагогами задачи, требующие интеграции всех разделов учебно-воспитательных программ. Очень актуальна в этом плане взаимосвязь работы по формированию </a:t>
            </a:r>
            <a:r>
              <a:rPr lang="ru-RU" sz="2400" dirty="0" err="1" smtClean="0"/>
              <a:t>коммуника-тивных</a:t>
            </a:r>
            <a:r>
              <a:rPr lang="ru-RU" sz="2400" dirty="0" smtClean="0"/>
              <a:t> навыков с театрализованной деятельностью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8867"/>
            <a:ext cx="4043362" cy="39260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8867"/>
            <a:ext cx="3924328" cy="39260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фото театр\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4357718" cy="4071966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фото театр\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428867"/>
            <a:ext cx="3571900" cy="385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Театрализованная игра – деятельность эмоционально насыщенная, что делает её привлекательной для детей и приносящей ребенку радость.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999\Desktop\театр\семья 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000528" cy="4417981"/>
          </a:xfrm>
          <a:prstGeom prst="rect">
            <a:avLst/>
          </a:prstGeom>
          <a:noFill/>
        </p:spPr>
      </p:pic>
      <p:pic>
        <p:nvPicPr>
          <p:cNvPr id="1027" name="Picture 3" descr="C:\Users\999\Desktop\театр\семья 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4500563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928670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Театр - один из самых демократичных 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доступ-ных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видов искусства для детей, связанный с: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художественным образованием и воспитанием детей;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формированием эстетического вкуса;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нравственным воспитанием;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развитием памяти, воображения,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инициатив-ности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речи;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развитием коммуникативных качеств;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созданием положительного эмоционального настроя, снятием напряженности, решением конфликтных ситуаций через театральную игру.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Тише, дети не шумите,</a:t>
            </a:r>
            <a:br>
              <a:rPr lang="ru-RU" sz="4000" dirty="0" smtClean="0"/>
            </a:br>
            <a:r>
              <a:rPr lang="ru-RU" sz="4000" dirty="0" smtClean="0"/>
              <a:t>Нашу сказку не спугните.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999\Desktop\театр\семья 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928802"/>
            <a:ext cx="4366215" cy="4429156"/>
          </a:xfrm>
          <a:prstGeom prst="rect">
            <a:avLst/>
          </a:prstGeom>
          <a:noFill/>
        </p:spPr>
      </p:pic>
      <p:pic>
        <p:nvPicPr>
          <p:cNvPr id="2051" name="Picture 3" descr="C:\Users\999\Desktop\театр\семья 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4079881" cy="4438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Здесь бывают чудеса…</a:t>
            </a:r>
            <a:br>
              <a:rPr lang="ru-RU" sz="3600" dirty="0" smtClean="0"/>
            </a:br>
            <a:r>
              <a:rPr lang="ru-RU" sz="3600" dirty="0" smtClean="0"/>
              <a:t>Сказка спряталась пока!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999\Desktop\театр\семья 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251889" cy="4457675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фото театр\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2000240"/>
            <a:ext cx="407196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Сказка, сказка приходи!</a:t>
            </a:r>
            <a:br>
              <a:rPr lang="ru-RU" sz="4000" dirty="0" smtClean="0"/>
            </a:br>
            <a:r>
              <a:rPr lang="ru-RU" sz="4000" dirty="0" smtClean="0"/>
              <a:t>Будут рады малыши!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999\Desktop\театр\семья 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00240"/>
            <a:ext cx="4038600" cy="4357718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Pictures\2014-12-08\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07196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Сказка в гости к нам пришла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999\Desktop\театр\семья 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28802"/>
            <a:ext cx="4000528" cy="4429157"/>
          </a:xfrm>
          <a:prstGeom prst="rect">
            <a:avLst/>
          </a:prstGeom>
          <a:noFill/>
        </p:spPr>
      </p:pic>
      <p:pic>
        <p:nvPicPr>
          <p:cNvPr id="1027" name="Picture 3" descr="C:\Users\999\Desktop\театр\семья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399497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сказки</a:t>
            </a:r>
            <a:endParaRPr lang="ru-RU" dirty="0"/>
          </a:p>
        </p:txBody>
      </p:sp>
      <p:pic>
        <p:nvPicPr>
          <p:cNvPr id="2050" name="Picture 2" descr="C:\Users\999\Desktop\Детский сад работа\Детский сад ж.д. фото\Новая папка\GEDC0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038600" cy="4366434"/>
          </a:xfrm>
          <a:prstGeom prst="rect">
            <a:avLst/>
          </a:prstGeom>
          <a:noFill/>
        </p:spPr>
      </p:pic>
      <p:pic>
        <p:nvPicPr>
          <p:cNvPr id="2051" name="Picture 3" descr="C:\Users\999\Desktop\детсад 50\IMG_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71678"/>
            <a:ext cx="403860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170</Words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Муниципальное автономное дошкольное образовательное учреждение центр развития ребенка детский сад № 50 городского округа Самара</vt:lpstr>
      <vt:lpstr>   Организация педагогической работы по профилактике нарушений поведения дошкольников в ДОУ ставит перед педагогами задачи, требующие интеграции всех разделов учебно-воспитательных программ. Очень актуальна в этом плане взаимосвязь работы по формированию коммуника-тивных навыков с театрализованной деятельностью</vt:lpstr>
      <vt:lpstr>Театрализованная игра – деятельность эмоционально насыщенная, что делает её привлекательной для детей и приносящей ребенку радость.</vt:lpstr>
      <vt:lpstr>Слайд 4</vt:lpstr>
      <vt:lpstr>Тише, дети не шумите, Нашу сказку не спугните.</vt:lpstr>
      <vt:lpstr>Здесь бывают чудеса… Сказка спряталась пока!</vt:lpstr>
      <vt:lpstr>Сказка, сказка приходи! Будут рады малыши!</vt:lpstr>
      <vt:lpstr>Сказка в гости к нам пришла</vt:lpstr>
      <vt:lpstr>Наши сказки</vt:lpstr>
      <vt:lpstr>Сказка «Репка»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центр развития ребенка детский сад № 50 городского округа Самара</dc:title>
  <dc:creator>999</dc:creator>
  <cp:lastModifiedBy>DNA7 X86</cp:lastModifiedBy>
  <cp:revision>22</cp:revision>
  <dcterms:created xsi:type="dcterms:W3CDTF">2014-12-06T14:30:15Z</dcterms:created>
  <dcterms:modified xsi:type="dcterms:W3CDTF">2015-10-29T04:45:21Z</dcterms:modified>
</cp:coreProperties>
</file>