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74" r:id="rId4"/>
    <p:sldId id="261" r:id="rId5"/>
    <p:sldId id="265" r:id="rId6"/>
    <p:sldId id="269" r:id="rId7"/>
    <p:sldId id="271" r:id="rId8"/>
    <p:sldId id="270" r:id="rId9"/>
    <p:sldId id="262" r:id="rId10"/>
    <p:sldId id="260" r:id="rId11"/>
    <p:sldId id="27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11" name="Рисунок 10" descr="volk-i-semero-kozlj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93001"/>
            <a:ext cx="5002572" cy="367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«Центр развития ребёнка - детский сад № 50» городского округа Самара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Россия, 443020, Самарская обл., г. Самара, ул. Ленинская 82,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тел.: 332-38-32; факс: 333-71-36;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mdou50.89@mail.ru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714488"/>
            <a:ext cx="782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Театрализованная  постановка по сказке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«Волк и семеро козлят»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364331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Участники: воспитанники средней группы «Пчёлки»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 descr="IMG-33c4b130d1abef795a113e25ddd40f95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85728"/>
            <a:ext cx="5124449" cy="6282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1357298"/>
            <a:ext cx="3143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Не хотел я их обидеть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Я хотел их чаще видеть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43" y="0"/>
            <a:ext cx="9184843" cy="6858000"/>
          </a:xfrm>
          <a:prstGeom prst="rect">
            <a:avLst/>
          </a:prstGeom>
        </p:spPr>
      </p:pic>
      <p:pic>
        <p:nvPicPr>
          <p:cNvPr id="5" name="Рисунок 4" descr="IMG-347fffdf7797dfc2432954945a38da7b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160322" cy="30003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G-b65e352568f122dd4f734465b0441036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14290"/>
            <a:ext cx="4786314" cy="30205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14283" y="642918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 теперь как говориться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 вами нам пора проститься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Расстаёмся мы друзьями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Рады были встрече с вами!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8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285992"/>
            <a:ext cx="6143668" cy="212365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Спасибо за внимание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до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новых  встреч!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1357298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создавать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условия для  проявления творческой активности  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реализация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потенциала детей через театрализованную деятельность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Задачи: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-осваивать правила  сцены и актёрского мастерства,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взаимодействовать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 участниками  творческого процесса;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-развивать музыкальность и  эмоциональную сферу  воспитанников;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-воспитывать волевые качества, уважение  к сверстникам , делиться радостными  эмоциями с окружающими.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Рисунок 6" descr="IMG-06412122716a2791d74e5169d3b911a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44126"/>
            <a:ext cx="4394616" cy="37992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571480"/>
            <a:ext cx="3857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Microsoft Uighur" pitchFamily="2" charset="-78"/>
              </a:rPr>
              <a:t>«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Microsoft Uighur" pitchFamily="2" charset="-78"/>
              </a:rPr>
              <a:t>Волк и семеро козлят»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Microsoft Uighur" pitchFamily="2" charset="-78"/>
              </a:rPr>
              <a:t>Все мы сказку знаем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929066"/>
            <a:ext cx="417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 её для всех гостей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Мы сейчас сыграем!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IMG-33bfbd1aeb20df3f2822cf20959c0d8a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69" y="285728"/>
            <a:ext cx="4381530" cy="32861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7000852"/>
          </a:xfrm>
          <a:prstGeom prst="rect">
            <a:avLst/>
          </a:prstGeom>
        </p:spPr>
      </p:pic>
      <p:pic>
        <p:nvPicPr>
          <p:cNvPr id="6" name="Рисунок 5" descr="IMG-6cbfb86018b6c310cc6612b94ce4125a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494186"/>
            <a:ext cx="3305185" cy="43638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-c7004146e60b12153520cc5338e47b83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41159"/>
            <a:ext cx="4572032" cy="60310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5429256" y="714356"/>
            <a:ext cx="3060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Удивительное дело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Целый день в трудах она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На минутку не присела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Ай да козочка-коза!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843" cy="6858000"/>
          </a:xfrm>
          <a:prstGeom prst="rect">
            <a:avLst/>
          </a:prstGeom>
        </p:spPr>
      </p:pic>
      <p:pic>
        <p:nvPicPr>
          <p:cNvPr id="6" name="Рисунок 5" descr="IMG-6e170dc37a9da6e77a107e59f22bd077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57165"/>
            <a:ext cx="6548464" cy="51808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0" y="55721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Семь носов, семь хвостов, мягкие шубейки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Дверь закрыта на засов, дружная семейка</a:t>
            </a:r>
          </a:p>
          <a:p>
            <a:pPr algn="ctr"/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843" cy="6858000"/>
          </a:xfrm>
          <a:prstGeom prst="rect">
            <a:avLst/>
          </a:prstGeom>
        </p:spPr>
      </p:pic>
      <p:pic>
        <p:nvPicPr>
          <p:cNvPr id="3" name="Рисунок 2" descr="IMG-c454e1d64f8004282de1a1f7a74125bf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7524802" cy="56436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607220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Музыканты-оркестранты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843" cy="6858000"/>
          </a:xfrm>
          <a:prstGeom prst="rect">
            <a:avLst/>
          </a:prstGeom>
        </p:spPr>
      </p:pic>
      <p:pic>
        <p:nvPicPr>
          <p:cNvPr id="3" name="Рисунок 2" descr="IMG-c145d9cf8d0ecfc49d0009767edd355a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38111"/>
            <a:ext cx="4345552" cy="27663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-4c9a40d39c8a7cb868830824aca03841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5806205" cy="37147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4429132"/>
            <a:ext cx="3397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Папа ведь у нас –Петух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Ну, а мама –Курица!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3" y="1142984"/>
            <a:ext cx="3214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Цвета солнышка наш пух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Смотрят все и щурятся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843" cy="6858000"/>
          </a:xfrm>
          <a:prstGeom prst="rect">
            <a:avLst/>
          </a:prstGeom>
        </p:spPr>
      </p:pic>
      <p:pic>
        <p:nvPicPr>
          <p:cNvPr id="4" name="Рисунок 3" descr="IMG-a0e0e5de96e19662fec0351b85ea99e6-V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35" y="428604"/>
            <a:ext cx="7328003" cy="55721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600076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«Баста , карапузики, Кончились танцы!»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43" y="0"/>
            <a:ext cx="9184843" cy="6858000"/>
          </a:xfrm>
          <a:prstGeom prst="rect">
            <a:avLst/>
          </a:prstGeom>
        </p:spPr>
      </p:pic>
      <p:pic>
        <p:nvPicPr>
          <p:cNvPr id="4" name="Рисунок 3" descr="IMG_20220304_094123_resized_20220314_125640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5744537" cy="50735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143637" y="1428736"/>
            <a:ext cx="2714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Что ты сделал, волк злодей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 козы украл детей!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246</Words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пк</cp:lastModifiedBy>
  <cp:revision>21</cp:revision>
  <dcterms:created xsi:type="dcterms:W3CDTF">2022-03-14T09:41:01Z</dcterms:created>
  <dcterms:modified xsi:type="dcterms:W3CDTF">2022-03-21T23:46:03Z</dcterms:modified>
</cp:coreProperties>
</file>