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63" r:id="rId5"/>
    <p:sldId id="262" r:id="rId6"/>
    <p:sldId id="258" r:id="rId7"/>
    <p:sldId id="259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1500174"/>
            <a:ext cx="65008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Музыка явится тайной или откроет секрет</a:t>
            </a:r>
          </a:p>
          <a:p>
            <a:pPr algn="ctr"/>
            <a:r>
              <a:rPr lang="ru-RU" sz="2400" dirty="0" smtClean="0"/>
              <a:t>Станет вопросом случайным или найдёт вам ответ</a:t>
            </a:r>
          </a:p>
          <a:p>
            <a:pPr algn="ctr"/>
            <a:r>
              <a:rPr lang="ru-RU" sz="2400" dirty="0" smtClean="0"/>
              <a:t>Музыка слух наш ласкает или грохочет, как гром</a:t>
            </a:r>
          </a:p>
          <a:p>
            <a:pPr algn="ctr"/>
            <a:r>
              <a:rPr lang="ru-RU" sz="2400" dirty="0" smtClean="0"/>
              <a:t>Нежно снежинкой летает или прольётся дождём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1000108"/>
            <a:ext cx="6643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Динамика  - сила звука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Слово фортепиано состоит из двух частей</a:t>
            </a:r>
          </a:p>
          <a:p>
            <a:pPr algn="ctr"/>
            <a:r>
              <a:rPr lang="ru-RU" dirty="0" smtClean="0"/>
              <a:t>форте - громко, пиано – тихо.</a:t>
            </a:r>
          </a:p>
          <a:p>
            <a:endParaRPr lang="ru-RU" dirty="0"/>
          </a:p>
        </p:txBody>
      </p:sp>
      <p:pic>
        <p:nvPicPr>
          <p:cNvPr id="4" name="Рисунок 3" descr="thCA541R1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574" y="2571744"/>
            <a:ext cx="2845018" cy="19288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860" y="3071810"/>
            <a:ext cx="2143140" cy="27937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7290" y="642918"/>
            <a:ext cx="6786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Выберите самую красивую картинку</a:t>
            </a:r>
            <a:endParaRPr lang="ru-RU" sz="2000" dirty="0"/>
          </a:p>
        </p:txBody>
      </p:sp>
      <p:pic>
        <p:nvPicPr>
          <p:cNvPr id="6" name="Рисунок 5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28" y="1357298"/>
            <a:ext cx="2926100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15-students-walking-to-schoo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3286124"/>
            <a:ext cx="3365959" cy="26009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728" y="642918"/>
            <a:ext cx="6872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музыки свой неповторимый язык звуков, который </a:t>
            </a:r>
          </a:p>
          <a:p>
            <a:r>
              <a:rPr lang="ru-RU" dirty="0" smtClean="0"/>
              <a:t>помогает нам понять, почувствовать и увидеть разные картины и образы </a:t>
            </a:r>
          </a:p>
          <a:p>
            <a:r>
              <a:rPr lang="ru-RU" dirty="0" smtClean="0"/>
              <a:t>Язык звуков  - это средства музыкальной выразительности  </a:t>
            </a:r>
          </a:p>
          <a:p>
            <a:endParaRPr lang="ru-RU" dirty="0"/>
          </a:p>
        </p:txBody>
      </p:sp>
      <p:pic>
        <p:nvPicPr>
          <p:cNvPr id="5" name="Рисунок 4" descr="slide_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285992"/>
            <a:ext cx="4692664" cy="39400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1071546"/>
            <a:ext cx="7072362" cy="321471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внимание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9" y="1071546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Мелодия</a:t>
            </a:r>
            <a:r>
              <a:rPr lang="ru-RU" b="1" dirty="0" smtClean="0"/>
              <a:t> </a:t>
            </a:r>
            <a:r>
              <a:rPr lang="ru-RU" dirty="0" smtClean="0"/>
              <a:t>( с греч., пение, напев)- это мысль, выраженная звуками,</a:t>
            </a:r>
          </a:p>
          <a:p>
            <a:r>
              <a:rPr lang="ru-RU" dirty="0" smtClean="0"/>
              <a:t> это главное из средств музыкальной выразительности. </a:t>
            </a:r>
          </a:p>
          <a:p>
            <a:r>
              <a:rPr lang="ru-RU" dirty="0" smtClean="0"/>
              <a:t>Она является основой всякого произведения.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7" name="Рисунок 6" descr="thCA4RFE8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786058"/>
            <a:ext cx="4282775" cy="29567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1285852" y="11215742"/>
            <a:ext cx="642942" cy="1147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Мелодия ( с греч., пение, напев)- это мысль, выраженная звуками,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это главное из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среств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музыкальной выразительности.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Она является основой всякого произведения.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thCAGICBK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928934"/>
            <a:ext cx="5572164" cy="32147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214414" y="714356"/>
            <a:ext cx="6500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Нотная запись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Здравствуй, добрый нотный дом!</a:t>
            </a:r>
            <a:br>
              <a:rPr lang="ru-RU" dirty="0" smtClean="0"/>
            </a:br>
            <a:r>
              <a:rPr lang="ru-RU" dirty="0" smtClean="0"/>
              <a:t>- Кто живёт здесь?</a:t>
            </a:r>
            <a:br>
              <a:rPr lang="ru-RU" dirty="0" smtClean="0"/>
            </a:br>
            <a:r>
              <a:rPr lang="ru-RU" dirty="0" smtClean="0"/>
              <a:t>- Мы живём! –</a:t>
            </a:r>
            <a:br>
              <a:rPr lang="ru-RU" dirty="0" smtClean="0"/>
            </a:br>
            <a:r>
              <a:rPr lang="ru-RU" dirty="0" smtClean="0"/>
              <a:t>Дружно ноты говорят,</a:t>
            </a:r>
            <a:br>
              <a:rPr lang="ru-RU" dirty="0" smtClean="0"/>
            </a:br>
            <a:r>
              <a:rPr lang="ru-RU" dirty="0" smtClean="0"/>
              <a:t>Собираясь в звукоряд.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0232" y="642918"/>
            <a:ext cx="55721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Ладовое чувство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Жили-были братья-гномы </a:t>
            </a:r>
          </a:p>
          <a:p>
            <a:pPr algn="ctr"/>
            <a:r>
              <a:rPr lang="ru-RU" sz="2400" dirty="0" smtClean="0"/>
              <a:t>Дом их рядом с нотным домом</a:t>
            </a:r>
          </a:p>
          <a:p>
            <a:pPr algn="ctr"/>
            <a:r>
              <a:rPr lang="ru-RU" sz="2400" dirty="0" smtClean="0"/>
              <a:t>Брат-мажор с минорным братом</a:t>
            </a:r>
          </a:p>
          <a:p>
            <a:pPr algn="ctr"/>
            <a:r>
              <a:rPr lang="ru-RU" sz="2400" dirty="0" smtClean="0"/>
              <a:t>Два различных брата -  лада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5984" y="2500306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pic>
        <p:nvPicPr>
          <p:cNvPr id="9" name="Рисунок 8" descr="thCAQ8NTZ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429000"/>
            <a:ext cx="1559669" cy="26717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untitl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571876"/>
            <a:ext cx="1626408" cy="250033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mg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1571612"/>
            <a:ext cx="6143668" cy="44534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428860" y="785794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Где живёт мажор, а где живёт минор?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500042"/>
            <a:ext cx="77153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Регистр - это высота звука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Очень тонок и высок нежный птичий голосок …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 нотах средних на лужайке скачет длинноухий…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Низким голосом реветь может зверь лесной …</a:t>
            </a:r>
            <a:endParaRPr lang="ru-RU" dirty="0"/>
          </a:p>
        </p:txBody>
      </p:sp>
      <p:pic>
        <p:nvPicPr>
          <p:cNvPr id="9" name="Рисунок 8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071810"/>
            <a:ext cx="1357323" cy="131614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thCA0SMSA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1428736"/>
            <a:ext cx="1594866" cy="12144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thCAB9Z0P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4857760"/>
            <a:ext cx="1621164" cy="12858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714356"/>
            <a:ext cx="68580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Темп 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Это скорость исполнения музыкального произведения.</a:t>
            </a:r>
          </a:p>
          <a:p>
            <a:pPr algn="ctr"/>
            <a:r>
              <a:rPr lang="ru-RU" dirty="0" smtClean="0"/>
              <a:t>Темп бывает быстрый, медленный и умеренный</a:t>
            </a:r>
          </a:p>
          <a:p>
            <a:pPr algn="ctr"/>
            <a:r>
              <a:rPr lang="ru-RU" dirty="0" smtClean="0"/>
              <a:t>Для обозначения темпа используются  итальянские слова, которые понятны всем музыкантам в мире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thCAVCZMC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000372"/>
            <a:ext cx="6072230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1071546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Ритм- равномерное чередование коротких и длинных звуков.</a:t>
            </a:r>
          </a:p>
          <a:p>
            <a:r>
              <a:rPr lang="ru-RU" dirty="0" smtClean="0"/>
              <a:t>Сочетание длинных и коротких звуков в определённом порядке называется ритмическим рисунком.</a:t>
            </a:r>
          </a:p>
          <a:p>
            <a:r>
              <a:rPr lang="ru-RU" dirty="0" smtClean="0"/>
              <a:t>Длительность нот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nota_z_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500306"/>
            <a:ext cx="3571900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16668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500042"/>
            <a:ext cx="77664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Тембр – окраска звука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Также как и человек имеет свой голос, </a:t>
            </a:r>
          </a:p>
          <a:p>
            <a:pPr algn="ctr"/>
            <a:r>
              <a:rPr lang="ru-RU" dirty="0" smtClean="0"/>
              <a:t> музыкальные инструменты отличаются друг от друга </a:t>
            </a:r>
          </a:p>
          <a:p>
            <a:pPr algn="ctr"/>
            <a:r>
              <a:rPr lang="ru-RU" dirty="0" smtClean="0"/>
              <a:t>по тембру.</a:t>
            </a:r>
          </a:p>
          <a:p>
            <a:pPr algn="ctr"/>
            <a:r>
              <a:rPr lang="ru-RU" dirty="0" smtClean="0"/>
              <a:t>По тембру мы можем различить музыкальный инструмент не видя его, а только слыша.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Музыкальная угадай-ка:</a:t>
            </a:r>
          </a:p>
          <a:p>
            <a:pPr algn="ctr"/>
            <a:r>
              <a:rPr lang="ru-RU" dirty="0" smtClean="0"/>
              <a:t>1.Скрипка</a:t>
            </a:r>
          </a:p>
          <a:p>
            <a:pPr algn="ctr"/>
            <a:r>
              <a:rPr lang="ru-RU" dirty="0" smtClean="0"/>
              <a:t>2.Аккордеон</a:t>
            </a:r>
          </a:p>
          <a:p>
            <a:pPr algn="ctr"/>
            <a:r>
              <a:rPr lang="ru-RU" dirty="0" smtClean="0"/>
              <a:t>3.Флейта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294</Words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Детсад</dc:creator>
  <cp:lastModifiedBy>Детсад</cp:lastModifiedBy>
  <cp:revision>42</cp:revision>
  <dcterms:created xsi:type="dcterms:W3CDTF">2018-02-05T05:56:39Z</dcterms:created>
  <dcterms:modified xsi:type="dcterms:W3CDTF">2018-02-05T13:10:13Z</dcterms:modified>
</cp:coreProperties>
</file>