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5"/>
  </p:notesMasterIdLst>
  <p:sldIdLst>
    <p:sldId id="256" r:id="rId2"/>
    <p:sldId id="292" r:id="rId3"/>
    <p:sldId id="294" r:id="rId4"/>
    <p:sldId id="295" r:id="rId5"/>
    <p:sldId id="296" r:id="rId6"/>
    <p:sldId id="308" r:id="rId7"/>
    <p:sldId id="312" r:id="rId8"/>
    <p:sldId id="306" r:id="rId9"/>
    <p:sldId id="307" r:id="rId10"/>
    <p:sldId id="297" r:id="rId11"/>
    <p:sldId id="311" r:id="rId12"/>
    <p:sldId id="298" r:id="rId13"/>
    <p:sldId id="318" r:id="rId14"/>
    <p:sldId id="319" r:id="rId15"/>
    <p:sldId id="314" r:id="rId16"/>
    <p:sldId id="303" r:id="rId17"/>
    <p:sldId id="304" r:id="rId18"/>
    <p:sldId id="317" r:id="rId19"/>
    <p:sldId id="320" r:id="rId20"/>
    <p:sldId id="321" r:id="rId21"/>
    <p:sldId id="322" r:id="rId22"/>
    <p:sldId id="315" r:id="rId23"/>
    <p:sldId id="302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A39C8F-566F-478E-8EA9-E34F21B6EA70}" type="datetimeFigureOut">
              <a:rPr lang="ru-RU" smtClean="0"/>
              <a:pPr/>
              <a:t>19.12.2017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50D540-10BC-4DAB-908D-9F6D3ECEE2C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0D540-10BC-4DAB-908D-9F6D3ECEE2C9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0D540-10BC-4DAB-908D-9F6D3ECEE2C9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428604"/>
            <a:ext cx="9144000" cy="4429156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 ДОШКОЛЬНИКОВ В ПОЛЕКУЛЬТУРНОМ ПРОСТРАНСТВЕ</a:t>
            </a:r>
            <a:endParaRPr lang="ru-RU" dirty="0"/>
          </a:p>
        </p:txBody>
      </p:sp>
      <p:pic>
        <p:nvPicPr>
          <p:cNvPr id="6" name="Picture 2" descr="Картинки по запросу шаблоны для презентаци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4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14282" y="714356"/>
            <a:ext cx="86439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муниципальное  автономное  дошкольное образовательное учреждение </a:t>
            </a:r>
            <a:endParaRPr lang="ru-RU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«Центр развития ребенка - детский сад № 50»</a:t>
            </a:r>
            <a:endParaRPr lang="ru-RU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u="sng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городского округа Самара</a:t>
            </a:r>
            <a:endParaRPr lang="ru-RU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2844" y="2500306"/>
            <a:ext cx="87868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СОЦИАЛЬНОЕ РАЗВИТИЕ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ДЕТЕЙ ДОШКОЛЬНОГО ВОЗРАСТА 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УСЛОВИЯХ ПОЛИКУЛЬТУРНОГО ПРОСТРАНСТВА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9" name="Рисунок 8" descr="http://biblioteka-uzl.ru/assets/images/%D0%BD%D0%BE%D0%B2%D0%BE%D1%81%D1%82%D0%B8/2016/%D0%B8%D1%8E%D0%BD%D1%8C/20-/18912169-Children-of-different-races-running-on-rainbow-around-planet-Earth--Stock-Photo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3500438"/>
            <a:ext cx="4357718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шаблоны для презентаци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Picture 2" descr="C:\Users\1\Desktop\Новая папка\GEDC1003.JPG"/>
          <p:cNvPicPr>
            <a:picLocks noChangeAspect="1" noChangeArrowheads="1"/>
          </p:cNvPicPr>
          <p:nvPr/>
        </p:nvPicPr>
        <p:blipFill>
          <a:blip r:embed="rId3" cstate="print"/>
          <a:srcRect t="5405" r="5045"/>
          <a:stretch>
            <a:fillRect/>
          </a:stretch>
        </p:blipFill>
        <p:spPr bwMode="auto">
          <a:xfrm>
            <a:off x="428596" y="928670"/>
            <a:ext cx="3286148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857224" y="214290"/>
            <a:ext cx="6143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Куклы народов Поволжья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E:\DCIM\131___10\IMG_5803.JPG"/>
          <p:cNvPicPr>
            <a:picLocks noChangeAspect="1" noChangeArrowheads="1"/>
          </p:cNvPicPr>
          <p:nvPr/>
        </p:nvPicPr>
        <p:blipFill>
          <a:blip r:embed="rId4" cstate="print"/>
          <a:srcRect t="10360" b="4482"/>
          <a:stretch>
            <a:fillRect/>
          </a:stretch>
        </p:blipFill>
        <p:spPr bwMode="auto">
          <a:xfrm>
            <a:off x="4429124" y="2857496"/>
            <a:ext cx="4357718" cy="2857520"/>
          </a:xfrm>
          <a:prstGeom prst="rect">
            <a:avLst/>
          </a:prstGeom>
          <a:noFill/>
        </p:spPr>
      </p:pic>
      <p:pic>
        <p:nvPicPr>
          <p:cNvPr id="10" name="Picture 5" descr="K:\DCIM\100GEDSC\GEDC1161.JPG"/>
          <p:cNvPicPr>
            <a:picLocks noChangeAspect="1" noChangeArrowheads="1"/>
          </p:cNvPicPr>
          <p:nvPr/>
        </p:nvPicPr>
        <p:blipFill>
          <a:blip r:embed="rId5"/>
          <a:srcRect t="10827"/>
          <a:stretch>
            <a:fillRect/>
          </a:stretch>
        </p:blipFill>
        <p:spPr bwMode="auto">
          <a:xfrm>
            <a:off x="214282" y="3571876"/>
            <a:ext cx="4051301" cy="2928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шаблоны для презентаци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85720" y="214290"/>
            <a:ext cx="4929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Сюжетно-ролевые игры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3074" name="Picture 2" descr="C:\Users\999\Desktop\фото соц развитие\IMG_58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142984"/>
            <a:ext cx="3714776" cy="2785956"/>
          </a:xfrm>
          <a:prstGeom prst="rect">
            <a:avLst/>
          </a:prstGeom>
          <a:noFill/>
        </p:spPr>
      </p:pic>
      <p:pic>
        <p:nvPicPr>
          <p:cNvPr id="6" name="Picture 10" descr="K:\DCIM\100GEDSC\GEDC1199.JPG"/>
          <p:cNvPicPr>
            <a:picLocks noChangeAspect="1" noChangeArrowheads="1"/>
          </p:cNvPicPr>
          <p:nvPr/>
        </p:nvPicPr>
        <p:blipFill>
          <a:blip r:embed="rId4"/>
          <a:srcRect t="11917"/>
          <a:stretch>
            <a:fillRect/>
          </a:stretch>
        </p:blipFill>
        <p:spPr bwMode="auto">
          <a:xfrm>
            <a:off x="3000364" y="4217990"/>
            <a:ext cx="4357718" cy="2640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715008" y="6357958"/>
            <a:ext cx="1571636" cy="400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</a:rPr>
              <a:t>«Хозяюшки»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15008" y="785794"/>
            <a:ext cx="25003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</a:rPr>
              <a:t>«В гостях у Аленки»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1\Desktop\SAM_5373.JPG"/>
          <p:cNvPicPr>
            <a:picLocks noChangeAspect="1" noChangeArrowheads="1"/>
          </p:cNvPicPr>
          <p:nvPr/>
        </p:nvPicPr>
        <p:blipFill>
          <a:blip r:embed="rId5" cstate="print"/>
          <a:srcRect t="17778"/>
          <a:stretch>
            <a:fillRect/>
          </a:stretch>
        </p:blipFill>
        <p:spPr bwMode="auto">
          <a:xfrm>
            <a:off x="285720" y="2285992"/>
            <a:ext cx="2422854" cy="354155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85720" y="1785926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«Помощница»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шаблоны для презентаци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14282" y="714356"/>
            <a:ext cx="41434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Сюжетно-ролевая </a:t>
            </a:r>
            <a:r>
              <a:rPr lang="ru-RU" sz="2400" b="1" dirty="0" smtClean="0">
                <a:solidFill>
                  <a:srgbClr val="002060"/>
                </a:solidFill>
              </a:rPr>
              <a:t>игры </a:t>
            </a:r>
            <a:r>
              <a:rPr lang="ru-RU" sz="2400" b="1" dirty="0" smtClean="0">
                <a:solidFill>
                  <a:srgbClr val="002060"/>
                </a:solidFill>
              </a:rPr>
              <a:t>«Музей народов мира</a:t>
            </a:r>
            <a:r>
              <a:rPr lang="ru-RU" sz="2400" b="1" dirty="0" smtClean="0">
                <a:solidFill>
                  <a:srgbClr val="002060"/>
                </a:solidFill>
              </a:rPr>
              <a:t>»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«Музей русского быта»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1\Desktop\проект площадка\соц разв\IMG_65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143248"/>
            <a:ext cx="4476984" cy="3357586"/>
          </a:xfrm>
          <a:prstGeom prst="rect">
            <a:avLst/>
          </a:prstGeom>
          <a:noFill/>
        </p:spPr>
      </p:pic>
      <p:pic>
        <p:nvPicPr>
          <p:cNvPr id="2051" name="Picture 3" descr="C:\Users\1\Desktop\проект площадка\соц разв\IMG_6527.JPG"/>
          <p:cNvPicPr>
            <a:picLocks noChangeAspect="1" noChangeArrowheads="1"/>
          </p:cNvPicPr>
          <p:nvPr/>
        </p:nvPicPr>
        <p:blipFill>
          <a:blip r:embed="rId4" cstate="print"/>
          <a:srcRect t="10000" r="67391"/>
          <a:stretch>
            <a:fillRect/>
          </a:stretch>
        </p:blipFill>
        <p:spPr bwMode="auto">
          <a:xfrm rot="5400000">
            <a:off x="2000232" y="500042"/>
            <a:ext cx="1071570" cy="4500594"/>
          </a:xfrm>
          <a:prstGeom prst="rect">
            <a:avLst/>
          </a:prstGeom>
          <a:noFill/>
        </p:spPr>
      </p:pic>
      <p:pic>
        <p:nvPicPr>
          <p:cNvPr id="9" name="Picture 2" descr="C:\Users\999\Desktop\фото соц развитие\IMG_5611.JPG"/>
          <p:cNvPicPr>
            <a:picLocks noChangeAspect="1" noChangeArrowheads="1"/>
          </p:cNvPicPr>
          <p:nvPr/>
        </p:nvPicPr>
        <p:blipFill>
          <a:blip r:embed="rId5" cstate="print"/>
          <a:srcRect l="11258"/>
          <a:stretch>
            <a:fillRect/>
          </a:stretch>
        </p:blipFill>
        <p:spPr bwMode="auto">
          <a:xfrm>
            <a:off x="4714876" y="571480"/>
            <a:ext cx="4214842" cy="35619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шаблоны для презентаци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C:\Users\1\Desktop\проект площадка\соц разв\IMG_61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4179196"/>
            <a:ext cx="3571900" cy="2678804"/>
          </a:xfrm>
          <a:prstGeom prst="rect">
            <a:avLst/>
          </a:prstGeom>
          <a:noFill/>
        </p:spPr>
      </p:pic>
      <p:pic>
        <p:nvPicPr>
          <p:cNvPr id="4" name="Picture 3" descr="C:\Users\1\Desktop\проект площадка\соц разв\IMG_6200.JPG"/>
          <p:cNvPicPr>
            <a:picLocks noChangeAspect="1" noChangeArrowheads="1"/>
          </p:cNvPicPr>
          <p:nvPr/>
        </p:nvPicPr>
        <p:blipFill>
          <a:blip r:embed="rId4" cstate="print"/>
          <a:srcRect t="8191" r="15504"/>
          <a:stretch>
            <a:fillRect/>
          </a:stretch>
        </p:blipFill>
        <p:spPr bwMode="auto">
          <a:xfrm>
            <a:off x="5143504" y="1285860"/>
            <a:ext cx="3714776" cy="2714644"/>
          </a:xfrm>
          <a:prstGeom prst="rect">
            <a:avLst/>
          </a:prstGeom>
          <a:noFill/>
        </p:spPr>
      </p:pic>
      <p:pic>
        <p:nvPicPr>
          <p:cNvPr id="2050" name="Picture 2" descr="C:\Users\1\Desktop\проект площадка\соц разв\IMG_6202.JPG"/>
          <p:cNvPicPr>
            <a:picLocks noChangeAspect="1" noChangeArrowheads="1"/>
          </p:cNvPicPr>
          <p:nvPr/>
        </p:nvPicPr>
        <p:blipFill>
          <a:blip r:embed="rId5" cstate="print"/>
          <a:srcRect r="14910"/>
          <a:stretch>
            <a:fillRect/>
          </a:stretch>
        </p:blipFill>
        <p:spPr bwMode="auto">
          <a:xfrm>
            <a:off x="500034" y="1785926"/>
            <a:ext cx="3404189" cy="350046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00034" y="428604"/>
            <a:ext cx="8143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Предметы быта с орнаментами народов Поволжья 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шаблоны для презентаци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C:\Users\1\Desktop\проект площадка\соц разв\IMG_6188.JPG"/>
          <p:cNvPicPr>
            <a:picLocks noChangeAspect="1" noChangeArrowheads="1"/>
          </p:cNvPicPr>
          <p:nvPr/>
        </p:nvPicPr>
        <p:blipFill>
          <a:blip r:embed="rId3" cstate="print"/>
          <a:srcRect t="16327" r="5106"/>
          <a:stretch>
            <a:fillRect/>
          </a:stretch>
        </p:blipFill>
        <p:spPr bwMode="auto">
          <a:xfrm>
            <a:off x="214281" y="3286124"/>
            <a:ext cx="4861269" cy="321471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5714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Наши дежурные и на стол накроют и украсят и уберут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1\Desktop\проект площадка\соц разв\IMG_6536.JPG"/>
          <p:cNvPicPr>
            <a:picLocks noChangeAspect="1" noChangeArrowheads="1"/>
          </p:cNvPicPr>
          <p:nvPr/>
        </p:nvPicPr>
        <p:blipFill>
          <a:blip r:embed="rId4" cstate="print"/>
          <a:srcRect l="11368" r="6817" b="16364"/>
          <a:stretch>
            <a:fillRect/>
          </a:stretch>
        </p:blipFill>
        <p:spPr bwMode="auto">
          <a:xfrm>
            <a:off x="4870177" y="1214422"/>
            <a:ext cx="4099918" cy="3143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шаблоны для презентаци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285852" y="642918"/>
            <a:ext cx="67866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Картотеки пословиц и поговорок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34818" name="Picture 2" descr="http://images.myshared.ru/5/483686/slide_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143116"/>
            <a:ext cx="2428891" cy="1571635"/>
          </a:xfrm>
          <a:prstGeom prst="rect">
            <a:avLst/>
          </a:prstGeom>
          <a:noFill/>
        </p:spPr>
      </p:pic>
      <p:pic>
        <p:nvPicPr>
          <p:cNvPr id="34820" name="Picture 4" descr="https://ds04.infourok.ru/uploads/ex/030b/000805d2-3b33ded6/img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6050" y="4357694"/>
            <a:ext cx="2428892" cy="1571636"/>
          </a:xfrm>
          <a:prstGeom prst="rect">
            <a:avLst/>
          </a:prstGeom>
          <a:noFill/>
        </p:spPr>
      </p:pic>
      <p:pic>
        <p:nvPicPr>
          <p:cNvPr id="7" name="Рисунок 6" descr="https://fs00.infourok.ru/images/doc/115/135339/img5.jpg"/>
          <p:cNvPicPr/>
          <p:nvPr/>
        </p:nvPicPr>
        <p:blipFill>
          <a:blip r:embed="rId5"/>
          <a:srcRect l="63976" t="57906"/>
          <a:stretch>
            <a:fillRect/>
          </a:stretch>
        </p:blipFill>
        <p:spPr bwMode="auto">
          <a:xfrm>
            <a:off x="357158" y="4786322"/>
            <a:ext cx="2000254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357158" y="4143380"/>
            <a:ext cx="2000264" cy="642942"/>
          </a:xfrm>
          <a:prstGeom prst="rect">
            <a:avLst/>
          </a:prstGeom>
          <a:solidFill>
            <a:srgbClr val="C2D69B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cs typeface="Arial" pitchFamily="34" charset="0"/>
              </a:rPr>
              <a:t>Картотека пословиц и поговорок народов Поволжья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00694" y="1500174"/>
            <a:ext cx="3643306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Совместная образовательная деятельность: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Викторина «Дружба крепкая»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 Викторина «Без труда не выловишь и рыбку из пруда»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999\Desktop\фото соц развитие\IMG_5805.JPG"/>
          <p:cNvPicPr>
            <a:picLocks noChangeAspect="1" noChangeArrowheads="1"/>
          </p:cNvPicPr>
          <p:nvPr/>
        </p:nvPicPr>
        <p:blipFill>
          <a:blip r:embed="rId6" cstate="print"/>
          <a:srcRect t="28830" r="16215"/>
          <a:stretch>
            <a:fillRect/>
          </a:stretch>
        </p:blipFill>
        <p:spPr bwMode="auto">
          <a:xfrm>
            <a:off x="2928926" y="2571744"/>
            <a:ext cx="2214578" cy="14107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шаблоны для презентаци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428728" y="285728"/>
            <a:ext cx="70723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Картины русских художников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999\Desktop\фото соц развитие\IMG_5807.JPG"/>
          <p:cNvPicPr>
            <a:picLocks noChangeAspect="1" noChangeArrowheads="1"/>
          </p:cNvPicPr>
          <p:nvPr/>
        </p:nvPicPr>
        <p:blipFill>
          <a:blip r:embed="rId3" cstate="print"/>
          <a:srcRect t="21926"/>
          <a:stretch>
            <a:fillRect/>
          </a:stretch>
        </p:blipFill>
        <p:spPr bwMode="auto">
          <a:xfrm>
            <a:off x="357158" y="1857364"/>
            <a:ext cx="4071966" cy="2500330"/>
          </a:xfrm>
          <a:prstGeom prst="rect">
            <a:avLst/>
          </a:prstGeom>
          <a:noFill/>
        </p:spPr>
      </p:pic>
      <p:pic>
        <p:nvPicPr>
          <p:cNvPr id="3" name="Picture 2" descr="C:\Users\1\Desktop\проект площадка\соц разв\IMG_62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3143248"/>
            <a:ext cx="4429157" cy="33217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шаблоны для презентаци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2143108" y="0"/>
            <a:ext cx="5000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Развлечения, досуги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7171" name="Picture 3" descr="G:\DCIM\112___02\IMG_1130.JPG"/>
          <p:cNvPicPr>
            <a:picLocks noChangeAspect="1" noChangeArrowheads="1"/>
          </p:cNvPicPr>
          <p:nvPr/>
        </p:nvPicPr>
        <p:blipFill>
          <a:blip r:embed="rId3" cstate="print"/>
          <a:srcRect l="41160" t="42854"/>
          <a:stretch>
            <a:fillRect/>
          </a:stretch>
        </p:blipFill>
        <p:spPr bwMode="auto">
          <a:xfrm>
            <a:off x="3071802" y="4357694"/>
            <a:ext cx="3214711" cy="2500306"/>
          </a:xfrm>
          <a:prstGeom prst="rect">
            <a:avLst/>
          </a:prstGeom>
          <a:noFill/>
        </p:spPr>
      </p:pic>
      <p:pic>
        <p:nvPicPr>
          <p:cNvPr id="1026" name="Picture 2" descr="C:\Users\1\Desktop\док стар восп\открытые занятия пед\зан Старостина\IMG_1935.JPG"/>
          <p:cNvPicPr>
            <a:picLocks noChangeAspect="1" noChangeArrowheads="1"/>
          </p:cNvPicPr>
          <p:nvPr/>
        </p:nvPicPr>
        <p:blipFill>
          <a:blip r:embed="rId4" cstate="print"/>
          <a:srcRect t="16279"/>
          <a:stretch>
            <a:fillRect/>
          </a:stretch>
        </p:blipFill>
        <p:spPr bwMode="auto">
          <a:xfrm>
            <a:off x="214282" y="1357298"/>
            <a:ext cx="4095964" cy="2571768"/>
          </a:xfrm>
          <a:prstGeom prst="rect">
            <a:avLst/>
          </a:prstGeom>
          <a:noFill/>
        </p:spPr>
      </p:pic>
      <p:pic>
        <p:nvPicPr>
          <p:cNvPr id="3" name="Picture 2" descr="C:\Users\1\Desktop\док стар восп\открытые занятия пед\зан Старостина\IMG_1940.JPG"/>
          <p:cNvPicPr>
            <a:picLocks noChangeAspect="1" noChangeArrowheads="1"/>
          </p:cNvPicPr>
          <p:nvPr/>
        </p:nvPicPr>
        <p:blipFill>
          <a:blip r:embed="rId5" cstate="print"/>
          <a:srcRect t="12121" b="9091"/>
          <a:stretch>
            <a:fillRect/>
          </a:stretch>
        </p:blipFill>
        <p:spPr bwMode="auto">
          <a:xfrm>
            <a:off x="5357818" y="1857364"/>
            <a:ext cx="3214678" cy="185738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85720" y="928670"/>
            <a:ext cx="3929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Развлечение «</a:t>
            </a:r>
            <a:r>
              <a:rPr lang="ru-RU" b="1" dirty="0" err="1" smtClean="0">
                <a:solidFill>
                  <a:srgbClr val="002060"/>
                </a:solidFill>
              </a:rPr>
              <a:t>Голубая</a:t>
            </a:r>
            <a:r>
              <a:rPr lang="ru-RU" b="1" dirty="0" smtClean="0">
                <a:solidFill>
                  <a:srgbClr val="002060"/>
                </a:solidFill>
              </a:rPr>
              <a:t> Гжель»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5984" y="4000504"/>
            <a:ext cx="4714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Викторина «Пословицы о дружбе»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86380" y="1000108"/>
            <a:ext cx="3571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Художественная мастерская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шаблоны для презентаци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7" descr="K:\DCIM\100GEDSC\GEDC117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6831">
            <a:off x="4476240" y="681064"/>
            <a:ext cx="4594225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1" descr="K:\DCIM\100GEDSC\GEDC1239.JPG"/>
          <p:cNvPicPr>
            <a:picLocks noChangeAspect="1" noChangeArrowheads="1"/>
          </p:cNvPicPr>
          <p:nvPr/>
        </p:nvPicPr>
        <p:blipFill>
          <a:blip r:embed="rId4"/>
          <a:srcRect r="7977"/>
          <a:stretch>
            <a:fillRect/>
          </a:stretch>
        </p:blipFill>
        <p:spPr bwMode="auto">
          <a:xfrm rot="20968859">
            <a:off x="454584" y="721298"/>
            <a:ext cx="3478331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115616" y="116632"/>
            <a:ext cx="6408712" cy="504056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ХУДОЖЕСТВЕННАЯ  МАСТЕРСКАЯ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7" name="Picture 4" descr="K:\DCIM\100GEDSC\GEDC11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252666">
            <a:off x="147654" y="3348968"/>
            <a:ext cx="3855533" cy="3122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 descr="K:\DCIM\100GEDSC\GEDC1245.JPG"/>
          <p:cNvPicPr>
            <a:picLocks noChangeAspect="1" noChangeArrowheads="1"/>
          </p:cNvPicPr>
          <p:nvPr/>
        </p:nvPicPr>
        <p:blipFill>
          <a:blip r:embed="rId6"/>
          <a:srcRect t="19326"/>
          <a:stretch>
            <a:fillRect/>
          </a:stretch>
        </p:blipFill>
        <p:spPr bwMode="auto">
          <a:xfrm rot="359269">
            <a:off x="5388106" y="4552472"/>
            <a:ext cx="3455988" cy="2131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2" descr="K:\DCIM\100GEDSC\GEDC115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29058" y="3357562"/>
            <a:ext cx="2520950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шаблоны для презентаци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C:\Users\1\Desktop\проект площадка\соц разв\IMG_57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822165" y="892951"/>
            <a:ext cx="3000396" cy="3071834"/>
          </a:xfrm>
          <a:prstGeom prst="rect">
            <a:avLst/>
          </a:prstGeom>
          <a:noFill/>
        </p:spPr>
      </p:pic>
      <p:pic>
        <p:nvPicPr>
          <p:cNvPr id="4" name="Picture 3" descr="C:\Users\1\Desktop\проект площадка\соц разв\IMG_5749.JPG"/>
          <p:cNvPicPr>
            <a:picLocks noChangeAspect="1" noChangeArrowheads="1"/>
          </p:cNvPicPr>
          <p:nvPr/>
        </p:nvPicPr>
        <p:blipFill>
          <a:blip r:embed="rId4" cstate="print"/>
          <a:srcRect l="10465" b="6977"/>
          <a:stretch>
            <a:fillRect/>
          </a:stretch>
        </p:blipFill>
        <p:spPr bwMode="auto">
          <a:xfrm>
            <a:off x="4357686" y="4000480"/>
            <a:ext cx="3667336" cy="2857520"/>
          </a:xfrm>
          <a:prstGeom prst="rect">
            <a:avLst/>
          </a:prstGeom>
          <a:noFill/>
        </p:spPr>
      </p:pic>
      <p:pic>
        <p:nvPicPr>
          <p:cNvPr id="5" name="Picture 2" descr="C:\Users\999\Desktop\фото соц развитие\IMG_5761.JPG"/>
          <p:cNvPicPr>
            <a:picLocks noChangeAspect="1" noChangeArrowheads="1"/>
          </p:cNvPicPr>
          <p:nvPr/>
        </p:nvPicPr>
        <p:blipFill>
          <a:blip r:embed="rId5" cstate="print"/>
          <a:srcRect t="29221"/>
          <a:stretch>
            <a:fillRect/>
          </a:stretch>
        </p:blipFill>
        <p:spPr bwMode="auto">
          <a:xfrm>
            <a:off x="285720" y="3786190"/>
            <a:ext cx="3857620" cy="271464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85720" y="357166"/>
            <a:ext cx="692948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Социальные партнеры:</a:t>
            </a:r>
          </a:p>
          <a:p>
            <a:pPr algn="ctr"/>
            <a:endParaRPr lang="ru-RU" sz="2800" b="1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ru-RU" sz="2000" b="1" dirty="0" smtClean="0">
                <a:solidFill>
                  <a:srgbClr val="002060"/>
                </a:solidFill>
              </a:rPr>
              <a:t>    МБОУ ДО «ДШИ № 1»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7158" y="2928934"/>
            <a:ext cx="5000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Мастер-класс «Кукла- </a:t>
            </a:r>
            <a:r>
              <a:rPr lang="ru-RU" sz="2400" b="1" dirty="0" err="1" smtClean="0">
                <a:solidFill>
                  <a:srgbClr val="002060"/>
                </a:solidFill>
              </a:rPr>
              <a:t>Стригушка</a:t>
            </a:r>
            <a:r>
              <a:rPr lang="ru-RU" sz="2400" b="1" dirty="0" smtClean="0">
                <a:solidFill>
                  <a:srgbClr val="002060"/>
                </a:solidFill>
              </a:rPr>
              <a:t>»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1128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ПОЛЕКУЛЬТУРНОЕ ПРОСТРАНСТВО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9" name="Picture 2" descr="Картинки по запросу шаблоны для презентаций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642910" y="642918"/>
            <a:ext cx="7786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3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7158" y="1142984"/>
            <a:ext cx="84296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Направления работы проектной площадки:</a:t>
            </a:r>
          </a:p>
          <a:p>
            <a:pPr algn="ctr"/>
            <a:endParaRPr lang="ru-RU" sz="2800" b="1" dirty="0" smtClean="0">
              <a:solidFill>
                <a:srgbClr val="002060"/>
              </a:solidFill>
            </a:endParaRPr>
          </a:p>
          <a:p>
            <a:r>
              <a:rPr lang="ru-RU" sz="2800" dirty="0" smtClean="0">
                <a:solidFill>
                  <a:srgbClr val="002060"/>
                </a:solidFill>
              </a:rPr>
              <a:t>1. Разработка модели социального развития дошкольников в поликультурном пространстве.</a:t>
            </a:r>
          </a:p>
          <a:p>
            <a:r>
              <a:rPr lang="ru-RU" sz="2800" dirty="0" smtClean="0">
                <a:solidFill>
                  <a:srgbClr val="002060"/>
                </a:solidFill>
              </a:rPr>
              <a:t>2. Апробация разработанной модели в образовательном процессе ДОО.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шаблоны для презентаци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14348" y="571480"/>
            <a:ext cx="7715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Путешествие по сказкам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6" name="Picture 2" descr="C:\Users\1\Desktop\фото по сказкам\IMG_6164.JPG"/>
          <p:cNvPicPr>
            <a:picLocks noChangeAspect="1" noChangeArrowheads="1"/>
          </p:cNvPicPr>
          <p:nvPr/>
        </p:nvPicPr>
        <p:blipFill>
          <a:blip r:embed="rId3" cstate="print"/>
          <a:srcRect t="4545"/>
          <a:stretch>
            <a:fillRect/>
          </a:stretch>
        </p:blipFill>
        <p:spPr bwMode="auto">
          <a:xfrm>
            <a:off x="214282" y="1571612"/>
            <a:ext cx="4191218" cy="3000396"/>
          </a:xfrm>
          <a:prstGeom prst="rect">
            <a:avLst/>
          </a:prstGeom>
          <a:noFill/>
        </p:spPr>
      </p:pic>
      <p:pic>
        <p:nvPicPr>
          <p:cNvPr id="7" name="Picture 3" descr="C:\Users\1\Desktop\фото по сказкам\IMG_6177.JPG"/>
          <p:cNvPicPr>
            <a:picLocks noChangeAspect="1" noChangeArrowheads="1"/>
          </p:cNvPicPr>
          <p:nvPr/>
        </p:nvPicPr>
        <p:blipFill>
          <a:blip r:embed="rId4" cstate="print"/>
          <a:srcRect t="22512" r="12987" b="15148"/>
          <a:stretch>
            <a:fillRect/>
          </a:stretch>
        </p:blipFill>
        <p:spPr bwMode="auto">
          <a:xfrm>
            <a:off x="4071934" y="4071942"/>
            <a:ext cx="4786346" cy="257176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500562" y="2428868"/>
            <a:ext cx="41434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ru-RU" sz="2000" b="1" dirty="0" smtClean="0">
                <a:solidFill>
                  <a:srgbClr val="002060"/>
                </a:solidFill>
              </a:rPr>
              <a:t>   </a:t>
            </a:r>
            <a:r>
              <a:rPr lang="ru-RU" sz="2400" b="1" dirty="0" smtClean="0">
                <a:solidFill>
                  <a:srgbClr val="002060"/>
                </a:solidFill>
              </a:rPr>
              <a:t>Детская библиотека – филиал № 14 МБУК   г.о. Самара 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шаблоны для презентаци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8" name="Picture 4" descr="C:\Users\1\Desktop\проект площадка\соц разв\IMG_20171112_1507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000108"/>
            <a:ext cx="4130207" cy="264320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643438" y="1071546"/>
            <a:ext cx="40719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tx2"/>
                </a:solidFill>
              </a:rPr>
              <a:t>Посещение детской библиотеки</a:t>
            </a:r>
            <a:endParaRPr lang="ru-RU" sz="2800" dirty="0">
              <a:solidFill>
                <a:schemeClr val="tx2"/>
              </a:solidFill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29256" y="2143116"/>
            <a:ext cx="3283386" cy="4377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5"/>
          <a:srcRect b="21666"/>
          <a:stretch>
            <a:fillRect/>
          </a:stretch>
        </p:blipFill>
        <p:spPr bwMode="auto">
          <a:xfrm>
            <a:off x="857224" y="3714752"/>
            <a:ext cx="2775490" cy="2898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шаблоны для презентаци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https://ds04.infourok.ru/uploads/ex/0189/000531a8-1dd5a514/img3.jpg"/>
          <p:cNvPicPr/>
          <p:nvPr/>
        </p:nvPicPr>
        <p:blipFill>
          <a:blip r:embed="rId3"/>
          <a:srcRect b="3794"/>
          <a:stretch>
            <a:fillRect/>
          </a:stretch>
        </p:blipFill>
        <p:spPr bwMode="auto">
          <a:xfrm>
            <a:off x="1643042" y="2071678"/>
            <a:ext cx="5940425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500166" y="1142984"/>
            <a:ext cx="6072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ГЛАВНАЯ ИДЕЯ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fs00.infourok.ru/images/doc/196/223468/img2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шаблоны для презентаци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1285860"/>
            <a:ext cx="9144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Направления деятельности:</a:t>
            </a:r>
          </a:p>
          <a:p>
            <a:r>
              <a:rPr lang="ru-RU" sz="3200" b="1" dirty="0" smtClean="0">
                <a:solidFill>
                  <a:srgbClr val="002060"/>
                </a:solidFill>
              </a:rPr>
              <a:t>- </a:t>
            </a:r>
            <a:r>
              <a:rPr lang="ru-RU" sz="3200" dirty="0" smtClean="0">
                <a:solidFill>
                  <a:srgbClr val="002060"/>
                </a:solidFill>
              </a:rPr>
              <a:t>проектирование открытой образовательной среды;</a:t>
            </a:r>
          </a:p>
          <a:p>
            <a:pPr>
              <a:buFontTx/>
              <a:buChar char="-"/>
            </a:pPr>
            <a:r>
              <a:rPr lang="ru-RU" sz="3200" dirty="0" smtClean="0">
                <a:solidFill>
                  <a:srgbClr val="002060"/>
                </a:solidFill>
              </a:rPr>
              <a:t>и</a:t>
            </a:r>
            <a:r>
              <a:rPr lang="ru-RU" sz="3200" dirty="0" smtClean="0">
                <a:solidFill>
                  <a:srgbClr val="002060"/>
                </a:solidFill>
              </a:rPr>
              <a:t>спользование </a:t>
            </a:r>
            <a:r>
              <a:rPr lang="ru-RU" sz="3200" dirty="0" err="1" smtClean="0">
                <a:solidFill>
                  <a:srgbClr val="002060"/>
                </a:solidFill>
              </a:rPr>
              <a:t>деятельностного</a:t>
            </a:r>
            <a:r>
              <a:rPr lang="ru-RU" sz="3200" dirty="0" smtClean="0">
                <a:solidFill>
                  <a:srgbClr val="002060"/>
                </a:solidFill>
              </a:rPr>
              <a:t> и исследовательского подходов;</a:t>
            </a:r>
          </a:p>
          <a:p>
            <a:pPr>
              <a:buFontTx/>
              <a:buChar char="-"/>
            </a:pPr>
            <a:r>
              <a:rPr lang="ru-RU" sz="3200" dirty="0" smtClean="0">
                <a:solidFill>
                  <a:srgbClr val="002060"/>
                </a:solidFill>
              </a:rPr>
              <a:t> </a:t>
            </a:r>
            <a:r>
              <a:rPr lang="ru-RU" sz="3200" dirty="0" smtClean="0">
                <a:solidFill>
                  <a:srgbClr val="002060"/>
                </a:solidFill>
              </a:rPr>
              <a:t>усиление практико-ориентированного, прикладного характера образовательной деятельности;</a:t>
            </a:r>
          </a:p>
          <a:p>
            <a:pPr>
              <a:buFontTx/>
              <a:buChar char="-"/>
            </a:pPr>
            <a:r>
              <a:rPr lang="ru-RU" sz="3200" dirty="0" smtClean="0">
                <a:solidFill>
                  <a:srgbClr val="002060"/>
                </a:solidFill>
              </a:rPr>
              <a:t> </a:t>
            </a:r>
            <a:r>
              <a:rPr lang="ru-RU" sz="3200" dirty="0" smtClean="0">
                <a:solidFill>
                  <a:srgbClr val="002060"/>
                </a:solidFill>
              </a:rPr>
              <a:t>использование ресурсов социального партнерства.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шаблоны для презентаци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0" y="357167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Модель  социального развития детей дошкольного возраста в современном поликультурном пространстве.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2285984" y="1285860"/>
            <a:ext cx="3929090" cy="85725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Arial" pitchFamily="34" charset="0"/>
              </a:rPr>
              <a:t>Цель проекта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Arial" pitchFamily="34" charset="0"/>
              </a:rPr>
              <a:t>: социальное развитие дошкольников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357158" y="2571744"/>
            <a:ext cx="8001056" cy="42862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Arial" pitchFamily="34" charset="0"/>
              </a:rPr>
              <a:t>Направления совместной образовательной деятельности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500034" y="3286125"/>
            <a:ext cx="1785949" cy="71438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Arial" pitchFamily="34" charset="0"/>
              </a:rPr>
              <a:t>«Ребенок среди людей»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2643174" y="3286125"/>
            <a:ext cx="1714512" cy="71437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Arial" pitchFamily="34" charset="0"/>
              </a:rPr>
              <a:t>«История в моей жизни»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4714876" y="3286125"/>
            <a:ext cx="1428760" cy="71437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Arial" pitchFamily="34" charset="0"/>
              </a:rPr>
              <a:t>«Ребенок и культура»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6286512" y="3286125"/>
            <a:ext cx="2428892" cy="71437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«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Arial" pitchFamily="34" charset="0"/>
              </a:rPr>
              <a:t>Отношения ребенка к самому себе»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2686050" y="4429133"/>
            <a:ext cx="3190875" cy="50006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Arial" pitchFamily="34" charset="0"/>
              </a:rPr>
              <a:t>Виды деятельности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14282" y="5214950"/>
            <a:ext cx="2786082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</a:rPr>
              <a:t>Создание условий</a:t>
            </a:r>
          </a:p>
          <a:p>
            <a:r>
              <a:rPr lang="ru-RU" sz="1600" dirty="0" smtClean="0">
                <a:solidFill>
                  <a:srgbClr val="002060"/>
                </a:solidFill>
              </a:rPr>
              <a:t>для повышения качества</a:t>
            </a:r>
          </a:p>
          <a:p>
            <a:r>
              <a:rPr lang="ru-RU" sz="1600" dirty="0" smtClean="0">
                <a:solidFill>
                  <a:srgbClr val="002060"/>
                </a:solidFill>
              </a:rPr>
              <a:t>образования дошкольников в совместной образовательной деятельности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214678" y="5143512"/>
            <a:ext cx="2714644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</a:rPr>
              <a:t>Содержание условий для повышения качества </a:t>
            </a:r>
            <a:r>
              <a:rPr lang="ru-RU" sz="1600" dirty="0" err="1" smtClean="0">
                <a:solidFill>
                  <a:srgbClr val="002060"/>
                </a:solidFill>
              </a:rPr>
              <a:t>профессион-й</a:t>
            </a:r>
            <a:r>
              <a:rPr lang="ru-RU" sz="1600" dirty="0" smtClean="0">
                <a:solidFill>
                  <a:srgbClr val="002060"/>
                </a:solidFill>
              </a:rPr>
              <a:t> подготовки педагогов по организации образовательного процесса в ДОУ по теме проекта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072198" y="5214950"/>
            <a:ext cx="2786082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</a:rPr>
              <a:t>Использование </a:t>
            </a:r>
            <a:r>
              <a:rPr lang="ru-RU" sz="1600" dirty="0" err="1" smtClean="0">
                <a:solidFill>
                  <a:srgbClr val="002060"/>
                </a:solidFill>
              </a:rPr>
              <a:t>образов-ного</a:t>
            </a:r>
            <a:r>
              <a:rPr lang="ru-RU" sz="1600" dirty="0" smtClean="0">
                <a:solidFill>
                  <a:srgbClr val="002060"/>
                </a:solidFill>
              </a:rPr>
              <a:t> потенциала семей, развитие  соц. партнерства ДОУ с учреждениями образования и культуры</a:t>
            </a:r>
            <a:endParaRPr lang="ru-RU" sz="1600" dirty="0">
              <a:solidFill>
                <a:srgbClr val="002060"/>
              </a:solidFill>
            </a:endParaRPr>
          </a:p>
        </p:txBody>
      </p:sp>
      <p:cxnSp>
        <p:nvCxnSpPr>
          <p:cNvPr id="34" name="Прямая со стрелкой 33"/>
          <p:cNvCxnSpPr>
            <a:endCxn id="23555" idx="0"/>
          </p:cNvCxnSpPr>
          <p:nvPr/>
        </p:nvCxnSpPr>
        <p:spPr>
          <a:xfrm rot="5400000">
            <a:off x="4107653" y="2321711"/>
            <a:ext cx="50006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 rot="5400000">
            <a:off x="1428728" y="3143248"/>
            <a:ext cx="285752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>
            <a:endCxn id="23557" idx="0"/>
          </p:cNvCxnSpPr>
          <p:nvPr/>
        </p:nvCxnSpPr>
        <p:spPr>
          <a:xfrm rot="5400000">
            <a:off x="3358348" y="3143248"/>
            <a:ext cx="284959" cy="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>
          <a:xfrm rot="5400000">
            <a:off x="5251455" y="3107530"/>
            <a:ext cx="213523" cy="7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/>
          <p:nvPr/>
        </p:nvCxnSpPr>
        <p:spPr>
          <a:xfrm rot="5400000">
            <a:off x="7179487" y="3107529"/>
            <a:ext cx="214314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/>
          <p:cNvCxnSpPr/>
          <p:nvPr/>
        </p:nvCxnSpPr>
        <p:spPr>
          <a:xfrm>
            <a:off x="2285984" y="4071942"/>
            <a:ext cx="428628" cy="3571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 стрелкой 64"/>
          <p:cNvCxnSpPr/>
          <p:nvPr/>
        </p:nvCxnSpPr>
        <p:spPr>
          <a:xfrm rot="5400000">
            <a:off x="5857884" y="4000504"/>
            <a:ext cx="428628" cy="4286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/>
          <p:cNvCxnSpPr/>
          <p:nvPr/>
        </p:nvCxnSpPr>
        <p:spPr>
          <a:xfrm rot="10800000" flipV="1">
            <a:off x="2357422" y="4929198"/>
            <a:ext cx="928694" cy="2857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 стрелкой 68"/>
          <p:cNvCxnSpPr/>
          <p:nvPr/>
        </p:nvCxnSpPr>
        <p:spPr>
          <a:xfrm>
            <a:off x="5286380" y="4929198"/>
            <a:ext cx="1000132" cy="2857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 стрелкой 70"/>
          <p:cNvCxnSpPr>
            <a:stCxn id="23560" idx="2"/>
          </p:cNvCxnSpPr>
          <p:nvPr/>
        </p:nvCxnSpPr>
        <p:spPr>
          <a:xfrm rot="16200000" flipH="1">
            <a:off x="4176712" y="5033975"/>
            <a:ext cx="214313" cy="47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шаблоны для презентаций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857224" y="642918"/>
            <a:ext cx="75724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Условия созданные в ДОУ для социального развития дошкольников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1928802"/>
            <a:ext cx="9144000" cy="58477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Собрана коллекция русских народных игрушек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3" name="Picture 2" descr="C:\Users\999\Desktop\фото соц развитие\IMG_5607.JPG"/>
          <p:cNvPicPr>
            <a:picLocks noChangeAspect="1" noChangeArrowheads="1"/>
          </p:cNvPicPr>
          <p:nvPr/>
        </p:nvPicPr>
        <p:blipFill>
          <a:blip r:embed="rId4" cstate="print"/>
          <a:srcRect t="23382"/>
          <a:stretch>
            <a:fillRect/>
          </a:stretch>
        </p:blipFill>
        <p:spPr bwMode="auto">
          <a:xfrm>
            <a:off x="214282" y="2786058"/>
            <a:ext cx="5143536" cy="3786214"/>
          </a:xfrm>
          <a:prstGeom prst="rect">
            <a:avLst/>
          </a:prstGeom>
          <a:noFill/>
        </p:spPr>
      </p:pic>
      <p:pic>
        <p:nvPicPr>
          <p:cNvPr id="8" name="Picture 3" descr="C:\Users\999\Desktop\фото соц развитие\IMG_5768.JPG"/>
          <p:cNvPicPr>
            <a:picLocks noChangeAspect="1" noChangeArrowheads="1"/>
          </p:cNvPicPr>
          <p:nvPr/>
        </p:nvPicPr>
        <p:blipFill>
          <a:blip r:embed="rId5" cstate="print"/>
          <a:srcRect r="4167" b="8090"/>
          <a:stretch>
            <a:fillRect/>
          </a:stretch>
        </p:blipFill>
        <p:spPr bwMode="auto">
          <a:xfrm>
            <a:off x="5429256" y="3786190"/>
            <a:ext cx="3286148" cy="250033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572132" y="3143248"/>
            <a:ext cx="3143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Сюрпризный момент «Волшебная шкатулка»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Картинки по запросу шаблоны для презентаци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4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143108" y="285728"/>
            <a:ext cx="5000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Художественная литература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6" name="Picture 4" descr="Похожее изображе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285860"/>
            <a:ext cx="1857388" cy="2895612"/>
          </a:xfrm>
          <a:prstGeom prst="rect">
            <a:avLst/>
          </a:prstGeom>
          <a:noFill/>
        </p:spPr>
      </p:pic>
      <p:pic>
        <p:nvPicPr>
          <p:cNvPr id="7" name="Picture 12" descr="Картинки по запросу сказки народов мир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57290" y="2714620"/>
            <a:ext cx="1643075" cy="2333608"/>
          </a:xfrm>
          <a:prstGeom prst="rect">
            <a:avLst/>
          </a:prstGeom>
          <a:noFill/>
        </p:spPr>
      </p:pic>
      <p:pic>
        <p:nvPicPr>
          <p:cNvPr id="8" name="Picture 8" descr="Похожее изображение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43174" y="1571612"/>
            <a:ext cx="1643074" cy="2561052"/>
          </a:xfrm>
          <a:prstGeom prst="rect">
            <a:avLst/>
          </a:prstGeom>
          <a:noFill/>
        </p:spPr>
      </p:pic>
      <p:pic>
        <p:nvPicPr>
          <p:cNvPr id="1027" name="Picture 3" descr="https://snoska.ru/images/covers/0a/86/0a86df68-c5da-5cd5-8b4e-aa9ff484d19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00496" y="3000372"/>
            <a:ext cx="1428760" cy="2357454"/>
          </a:xfrm>
          <a:prstGeom prst="rect">
            <a:avLst/>
          </a:prstGeom>
          <a:noFill/>
        </p:spPr>
      </p:pic>
      <p:pic>
        <p:nvPicPr>
          <p:cNvPr id="1029" name="Picture 5" descr="http://www.libex.ru/dimg/3fac4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643174" y="4429132"/>
            <a:ext cx="1428760" cy="207170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572132" y="1071546"/>
            <a:ext cx="357186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Совместная образовательная деятельность :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002060"/>
                </a:solidFill>
              </a:rPr>
              <a:t> дидактические игры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</a:rPr>
              <a:t>викторины,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002060"/>
                </a:solidFill>
              </a:rPr>
              <a:t> развлечения</a:t>
            </a:r>
          </a:p>
          <a:p>
            <a:pPr algn="ctr"/>
            <a:endParaRPr lang="ru-RU" sz="2000" b="1" dirty="0" smtClean="0">
              <a:solidFill>
                <a:srgbClr val="002060"/>
              </a:solidFill>
            </a:endParaRPr>
          </a:p>
          <a:p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1" name="Picture 4" descr="I:\DCIM\100GEDSC\GEDC0952.JPG"/>
          <p:cNvPicPr>
            <a:picLocks noChangeAspect="1" noChangeArrowheads="1"/>
          </p:cNvPicPr>
          <p:nvPr/>
        </p:nvPicPr>
        <p:blipFill>
          <a:blip r:embed="rId8"/>
          <a:srcRect t="6332" r="31803" b="21904"/>
          <a:stretch>
            <a:fillRect/>
          </a:stretch>
        </p:blipFill>
        <p:spPr bwMode="auto">
          <a:xfrm>
            <a:off x="5715008" y="3786190"/>
            <a:ext cx="2786082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5715008" y="3000372"/>
            <a:ext cx="2857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А сейчас расскажем сказку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шаблоны для презентаци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9" descr="K:\DCIM\100GEDSC\GEDC117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214422"/>
            <a:ext cx="2630485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500166" y="428604"/>
            <a:ext cx="6286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«Путешествия в давние времена»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5" name="Рисунок 4" descr="http://www.maam.ru/upload/blogs/aac21e1314e6d6e047c2b4f832d4e30c.jpg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8926" y="1214422"/>
            <a:ext cx="3000396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https://kumacheva-ivant-dou7.edumsko.ru/uploads/7000/24037/persona/portfolio/trad.jpg?148195094136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48" y="4291019"/>
            <a:ext cx="3762366" cy="2566981"/>
          </a:xfrm>
          <a:prstGeom prst="rect">
            <a:avLst/>
          </a:prstGeom>
          <a:noFill/>
        </p:spPr>
      </p:pic>
      <p:pic>
        <p:nvPicPr>
          <p:cNvPr id="7" name="Picture 2" descr="http://shaigdetsad2.ucoz.ru/_si/0/s39078343.jpg"/>
          <p:cNvPicPr>
            <a:picLocks noChangeAspect="1" noChangeArrowheads="1"/>
          </p:cNvPicPr>
          <p:nvPr/>
        </p:nvPicPr>
        <p:blipFill>
          <a:blip r:embed="rId6"/>
          <a:srcRect t="7693" b="7691"/>
          <a:stretch>
            <a:fillRect/>
          </a:stretch>
        </p:blipFill>
        <p:spPr bwMode="auto">
          <a:xfrm>
            <a:off x="4786314" y="4357694"/>
            <a:ext cx="3429024" cy="2500306"/>
          </a:xfrm>
          <a:prstGeom prst="rect">
            <a:avLst/>
          </a:prstGeom>
          <a:noFill/>
        </p:spPr>
      </p:pic>
      <p:pic>
        <p:nvPicPr>
          <p:cNvPr id="8" name="Picture 5" descr="K:\DCIM\100GEDSC\GEDC1179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03912" y="1214422"/>
            <a:ext cx="3240088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шаблоны для презентаци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http://www.maam.ru/upload/blogs/7e21327eb09498454844090432a5c7e7.jpg.jpg"/>
          <p:cNvPicPr>
            <a:picLocks noChangeAspect="1" noChangeArrowheads="1"/>
          </p:cNvPicPr>
          <p:nvPr/>
        </p:nvPicPr>
        <p:blipFill>
          <a:blip r:embed="rId3"/>
          <a:srcRect t="4000"/>
          <a:stretch>
            <a:fillRect/>
          </a:stretch>
        </p:blipFill>
        <p:spPr bwMode="auto">
          <a:xfrm>
            <a:off x="642910" y="1428736"/>
            <a:ext cx="2428892" cy="1714512"/>
          </a:xfrm>
          <a:prstGeom prst="rect">
            <a:avLst/>
          </a:prstGeom>
          <a:noFill/>
        </p:spPr>
      </p:pic>
      <p:pic>
        <p:nvPicPr>
          <p:cNvPr id="6" name="Рисунок 5" descr="http://cs7011.vk.me/v7011137/2df08/CsnfSnmJQHU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85852" y="4214818"/>
            <a:ext cx="1857388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http://tmndetsady.ru/upload/news/2014/11/orig_3a132b4ee9a0dd451511eb96412b707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72264" y="1142984"/>
            <a:ext cx="1857388" cy="25003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428728" y="285728"/>
            <a:ext cx="70723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Подвижные народные игры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10" name="Picture 2" descr="http://tmndetsady.ru/upload/news/2014/11/orig_3a132b4ee9a0dd451511eb96412b707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57950" y="1357298"/>
            <a:ext cx="1857388" cy="2500300"/>
          </a:xfrm>
          <a:prstGeom prst="rect">
            <a:avLst/>
          </a:prstGeom>
          <a:noFill/>
        </p:spPr>
      </p:pic>
      <p:pic>
        <p:nvPicPr>
          <p:cNvPr id="11" name="Рисунок 10" descr="http://cs7011.vk.me/v7011137/2df08/CsnfSnmJQHU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728" y="4572000"/>
            <a:ext cx="1857388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http://www.maam.ru/upload/blogs/7e21327eb09498454844090432a5c7e7.jpg.jpg"/>
          <p:cNvPicPr>
            <a:picLocks noChangeAspect="1" noChangeArrowheads="1"/>
          </p:cNvPicPr>
          <p:nvPr/>
        </p:nvPicPr>
        <p:blipFill>
          <a:blip r:embed="rId3"/>
          <a:srcRect t="4000"/>
          <a:stretch>
            <a:fillRect/>
          </a:stretch>
        </p:blipFill>
        <p:spPr bwMode="auto">
          <a:xfrm>
            <a:off x="928662" y="1643050"/>
            <a:ext cx="2428892" cy="1714512"/>
          </a:xfrm>
          <a:prstGeom prst="rect">
            <a:avLst/>
          </a:prstGeom>
          <a:noFill/>
        </p:spPr>
      </p:pic>
      <p:pic>
        <p:nvPicPr>
          <p:cNvPr id="13" name="Picture 6" descr="http://www.maam.ru/upload/blogs/863b80b05bd382d6cc4124e57b295755.jpg.jpg"/>
          <p:cNvPicPr>
            <a:picLocks noChangeAspect="1" noChangeArrowheads="1"/>
          </p:cNvPicPr>
          <p:nvPr/>
        </p:nvPicPr>
        <p:blipFill>
          <a:blip r:embed="rId6"/>
          <a:srcRect l="6720" t="8972" r="5913" b="4904"/>
          <a:stretch>
            <a:fillRect/>
          </a:stretch>
        </p:blipFill>
        <p:spPr bwMode="auto">
          <a:xfrm>
            <a:off x="1571604" y="2071678"/>
            <a:ext cx="2214578" cy="1714512"/>
          </a:xfrm>
          <a:prstGeom prst="rect">
            <a:avLst/>
          </a:prstGeom>
          <a:noFill/>
        </p:spPr>
      </p:pic>
      <p:pic>
        <p:nvPicPr>
          <p:cNvPr id="13314" name="Picture 2" descr="http://www.psixologicheskoezerkalo.ru/wp-content/uploads/2016/08/%D0%BA%D0%B0%D1%80%D1%82%D0%BE%D1%82%D0%B5%D0%BA%D0%B0-%D1%80%D1%83%D1%81%D1%81%D0%BA%D0%B8%D1%85-%D0%BD%D0%B0%D1%80%D0%BE%D0%B4%D0%BD%D1%8B%D1%85-%D0%B8%D0%B3%D1%80-%D0%B4%D0%BB%D1%8F-%D0%B4%D0%B5%D1%82%D0%B5%D0%B9-%D1%81%D1%82%D0%B0%D1%80%D1%88%D0%B5%D0%B3%D0%BE-%D0%B4%D0%BE%D1%88%D0%BA%D0%BE%D0%BB%D1%8C%D0%BD%D0%BE%D0%B3%D0%BE-%D0%B2%D0%BE%D0%B7%D1%80%D0%B0%D1%81%D1%82%D0%B0.jpg"/>
          <p:cNvPicPr>
            <a:picLocks noChangeAspect="1" noChangeArrowheads="1"/>
          </p:cNvPicPr>
          <p:nvPr/>
        </p:nvPicPr>
        <p:blipFill>
          <a:blip r:embed="rId7"/>
          <a:srcRect r="66793" b="47160"/>
          <a:stretch>
            <a:fillRect/>
          </a:stretch>
        </p:blipFill>
        <p:spPr bwMode="auto">
          <a:xfrm>
            <a:off x="6143636" y="4214818"/>
            <a:ext cx="2786050" cy="22145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шаблоны для презентаций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1" name="Picture 3" descr="F:\проект площадка\полук прост\IMG_5586.JPG"/>
          <p:cNvPicPr>
            <a:picLocks noChangeAspect="1" noChangeArrowheads="1"/>
          </p:cNvPicPr>
          <p:nvPr/>
        </p:nvPicPr>
        <p:blipFill>
          <a:blip r:embed="rId4" cstate="print"/>
          <a:srcRect t="20139" r="15000" b="24090"/>
          <a:stretch>
            <a:fillRect/>
          </a:stretch>
        </p:blipFill>
        <p:spPr bwMode="auto">
          <a:xfrm>
            <a:off x="642910" y="3929066"/>
            <a:ext cx="3500462" cy="257176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85720" y="285728"/>
            <a:ext cx="8572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Подвижные игры народов Поволжья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4098" name="Picture 2" descr="C:\Users\999\Desktop\фото соц развитие\IMG_5791.JPG"/>
          <p:cNvPicPr>
            <a:picLocks noChangeAspect="1" noChangeArrowheads="1"/>
          </p:cNvPicPr>
          <p:nvPr/>
        </p:nvPicPr>
        <p:blipFill>
          <a:blip r:embed="rId5" cstate="print"/>
          <a:srcRect l="12903" t="15685" b="5882"/>
          <a:stretch>
            <a:fillRect/>
          </a:stretch>
        </p:blipFill>
        <p:spPr bwMode="auto">
          <a:xfrm>
            <a:off x="285720" y="1000108"/>
            <a:ext cx="3857684" cy="2857520"/>
          </a:xfrm>
          <a:prstGeom prst="rect">
            <a:avLst/>
          </a:prstGeom>
          <a:noFill/>
        </p:spPr>
      </p:pic>
      <p:pic>
        <p:nvPicPr>
          <p:cNvPr id="4099" name="Picture 3" descr="C:\Users\999\Desktop\фото соц развитие\IMG_5796.JPG"/>
          <p:cNvPicPr>
            <a:picLocks noChangeAspect="1" noChangeArrowheads="1"/>
          </p:cNvPicPr>
          <p:nvPr/>
        </p:nvPicPr>
        <p:blipFill>
          <a:blip r:embed="rId6" cstate="print"/>
          <a:srcRect l="6535" t="-5715" r="10104" b="26674"/>
          <a:stretch>
            <a:fillRect/>
          </a:stretch>
        </p:blipFill>
        <p:spPr bwMode="auto">
          <a:xfrm>
            <a:off x="4429092" y="642918"/>
            <a:ext cx="4714908" cy="2963707"/>
          </a:xfrm>
          <a:prstGeom prst="rect">
            <a:avLst/>
          </a:prstGeom>
          <a:noFill/>
        </p:spPr>
      </p:pic>
      <p:pic>
        <p:nvPicPr>
          <p:cNvPr id="8" name="Picture 4" descr="I:\DCIM\100GEDSC\GEDC0965.JPG"/>
          <p:cNvPicPr>
            <a:picLocks noChangeAspect="1" noChangeArrowheads="1"/>
          </p:cNvPicPr>
          <p:nvPr/>
        </p:nvPicPr>
        <p:blipFill>
          <a:blip r:embed="rId7"/>
          <a:srcRect l="7383" t="15136" r="2940"/>
          <a:stretch>
            <a:fillRect/>
          </a:stretch>
        </p:blipFill>
        <p:spPr>
          <a:xfrm>
            <a:off x="4500562" y="3857628"/>
            <a:ext cx="4357718" cy="27860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4750</TotalTime>
  <Words>363</Words>
  <PresentationFormat>Экран (4:3)</PresentationFormat>
  <Paragraphs>71</Paragraphs>
  <Slides>23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 ДОШКОЛЬНИКОВ В ПОЛЕКУЛЬТУРНОМ ПРОСТРАНСТВЕ</vt:lpstr>
      <vt:lpstr>ПОЛЕКУЛЬТУРНОЕ ПРОСТРАНСТВО 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Нравственно – патриотическое воспитание дошкольников</dc:title>
  <dc:creator>1</dc:creator>
  <cp:lastModifiedBy>1</cp:lastModifiedBy>
  <cp:revision>461</cp:revision>
  <dcterms:created xsi:type="dcterms:W3CDTF">2016-04-22T05:58:53Z</dcterms:created>
  <dcterms:modified xsi:type="dcterms:W3CDTF">2017-12-19T10:57:12Z</dcterms:modified>
</cp:coreProperties>
</file>