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ls_com_863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 flipH="1">
            <a:off x="142843" y="285728"/>
            <a:ext cx="8572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Муниципальное автономное дошкольное образовательное учреждение «Центр развития ребёнка - детский сад №50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г.о.Самара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357562"/>
            <a:ext cx="8715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Сказка для старших дошкольников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закреплению темы: « Музыкальные жанры»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5143513"/>
            <a:ext cx="5500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Выполнила: музыкальный руководитель</a:t>
            </a:r>
          </a:p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Лапина С.П.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ick_m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333458f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H072W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1357298"/>
            <a:ext cx="5500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Вся музыка – волшебная страна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без неё   и жизнь скучна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трёх королевствах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побывали 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многое мы там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узнали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H072W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lya-sajta-mil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85728"/>
            <a:ext cx="4714908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000100" y="5214950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 новых  встреч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 свидания!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H072W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52"/>
            <a:ext cx="9144000" cy="6872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lya-sajta-mil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5032388" cy="5032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572133" y="857232"/>
            <a:ext cx="33575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dirty="0" smtClean="0"/>
              <a:t> Здравствуйте, меня зовут гномик </a:t>
            </a:r>
            <a:r>
              <a:rPr lang="ru-RU" sz="3600" dirty="0" err="1" smtClean="0"/>
              <a:t>Гансик</a:t>
            </a:r>
            <a:r>
              <a:rPr lang="ru-RU" sz="3600" dirty="0" smtClean="0"/>
              <a:t>. Расскажу я вам друзья сказку  про волшебную страну под названием «Музыка»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H072W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1714488"/>
            <a:ext cx="7397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Вся музыка волшебная страна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Она красива, ласкова , нежна…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 королевства в ряд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стране волшебной той стоят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8"/>
            <a:ext cx="9144000" cy="69740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928662" y="285728"/>
            <a:ext cx="7143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Королевство Марша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H072W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3470657874299491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57166"/>
            <a:ext cx="3357565" cy="32861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zdorov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85728"/>
            <a:ext cx="4310066" cy="3049372"/>
          </a:xfrm>
          <a:prstGeom prst="rect">
            <a:avLst/>
          </a:prstGeom>
        </p:spPr>
      </p:pic>
      <p:pic>
        <p:nvPicPr>
          <p:cNvPr id="8" name="Рисунок 7" descr="music-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3857628"/>
            <a:ext cx="6786610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42844" y="6143644"/>
            <a:ext cx="878687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Вот марш – он величав и строен, из громких звуков он построен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234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57224" y="214291"/>
            <a:ext cx="7358114" cy="646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Королевство танца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H072W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3" name="Рисунок 2" descr="300120161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857496"/>
            <a:ext cx="3423705" cy="29580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danc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0"/>
            <a:ext cx="5429256" cy="29289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q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000372"/>
            <a:ext cx="4514850" cy="2552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28596" y="5929330"/>
            <a:ext cx="82153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Весь день кружатся и резвятся и лишь под утро спать ложатся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00x630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71604" y="214290"/>
            <a:ext cx="621510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Королевство     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Песни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H072W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5089006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85728"/>
            <a:ext cx="3218789" cy="30241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s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500438"/>
            <a:ext cx="2500330" cy="27299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eti_poyut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14290"/>
            <a:ext cx="4643470" cy="5525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0" y="6286520"/>
            <a:ext cx="914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в королевстве третьем – Песня и грусть, и радость жили вместе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145</Words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10</cp:revision>
  <dcterms:created xsi:type="dcterms:W3CDTF">2018-01-24T09:53:39Z</dcterms:created>
  <dcterms:modified xsi:type="dcterms:W3CDTF">2018-01-25T09:07:58Z</dcterms:modified>
</cp:coreProperties>
</file>