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2" r:id="rId6"/>
    <p:sldId id="267" r:id="rId7"/>
    <p:sldId id="264" r:id="rId8"/>
    <p:sldId id="265" r:id="rId9"/>
    <p:sldId id="269" r:id="rId10"/>
    <p:sldId id="270" r:id="rId11"/>
    <p:sldId id="274" r:id="rId12"/>
    <p:sldId id="272" r:id="rId13"/>
    <p:sldId id="273" r:id="rId14"/>
    <p:sldId id="275" r:id="rId15"/>
    <p:sldId id="278" r:id="rId16"/>
    <p:sldId id="277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 волнам детства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75152"/>
          </a:xfrm>
        </p:spPr>
        <p:txBody>
          <a:bodyPr/>
          <a:lstStyle/>
          <a:p>
            <a:r>
              <a:rPr lang="ru-RU" dirty="0" smtClean="0"/>
              <a:t>Музыка В. Я. Шаинского в мультипликационных фильмах составила: музыкальный руководитель Лапина С.П.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Дети слушают в записи музыку из м.ф. «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Трям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здравствуйте»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 descr="облак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872" r="21872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3571868" y="5864669"/>
            <a:ext cx="512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Предложить ребятам игру </a:t>
            </a:r>
          </a:p>
          <a:p>
            <a:r>
              <a:rPr lang="ru-RU" dirty="0" smtClean="0"/>
              <a:t>«Подскажи словечко»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Будто в цирке, круг за кругом</a:t>
            </a:r>
            <a:br>
              <a:rPr lang="ru-RU" dirty="0" smtClean="0"/>
            </a:br>
            <a:r>
              <a:rPr lang="ru-RU" dirty="0" smtClean="0"/>
              <a:t>Мчатся кони друг за другом.</a:t>
            </a:r>
            <a:br>
              <a:rPr lang="ru-RU" dirty="0" smtClean="0"/>
            </a:br>
            <a:r>
              <a:rPr lang="ru-RU" dirty="0" smtClean="0"/>
              <a:t>А на них детишки мчатся.</a:t>
            </a:r>
            <a:br>
              <a:rPr lang="ru-RU" dirty="0" smtClean="0"/>
            </a:br>
            <a:r>
              <a:rPr lang="ru-RU" dirty="0" smtClean="0"/>
              <a:t>Очень трудно удержаться!</a:t>
            </a:r>
            <a:br>
              <a:rPr lang="ru-RU" dirty="0" smtClean="0"/>
            </a:br>
            <a:r>
              <a:rPr lang="ru-RU" dirty="0" smtClean="0"/>
              <a:t>Только страх свой дети прячут</a:t>
            </a:r>
            <a:br>
              <a:rPr lang="ru-RU" dirty="0" smtClean="0"/>
            </a:br>
            <a:r>
              <a:rPr lang="ru-RU" dirty="0" smtClean="0"/>
              <a:t>И смеются, а не плачут.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карусель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dirty="0" smtClean="0"/>
              <a:t>Инсценирование песни «Антошка» из М\Ф «Весёлая карусель»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4" descr="карусель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мире нет её роднее,</a:t>
            </a:r>
            <a:br>
              <a:rPr lang="ru-RU" dirty="0" smtClean="0"/>
            </a:br>
            <a:r>
              <a:rPr lang="ru-RU" dirty="0" smtClean="0"/>
              <a:t>Справедливей и добрее.</a:t>
            </a:r>
            <a:br>
              <a:rPr lang="ru-RU" dirty="0" smtClean="0"/>
            </a:br>
            <a:r>
              <a:rPr lang="ru-RU" dirty="0" smtClean="0"/>
              <a:t>Я скажу, друзья вам прямо —</a:t>
            </a:r>
            <a:br>
              <a:rPr lang="ru-RU" dirty="0" smtClean="0"/>
            </a:br>
            <a:r>
              <a:rPr lang="ru-RU" dirty="0" smtClean="0"/>
              <a:t>Лучше всех на свете…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Слушание песенки из </a:t>
            </a:r>
            <a:r>
              <a:rPr lang="ru-RU" sz="2000" dirty="0" err="1" smtClean="0"/>
              <a:t>м.ф</a:t>
            </a:r>
            <a:r>
              <a:rPr lang="ru-RU" sz="2000" dirty="0" smtClean="0"/>
              <a:t> «Мама для мамонтёнка»</a:t>
            </a:r>
            <a:endParaRPr lang="ru-RU" sz="2000" dirty="0"/>
          </a:p>
        </p:txBody>
      </p:sp>
      <p:pic>
        <p:nvPicPr>
          <p:cNvPr id="5" name="Рисунок 4" descr="мамонтёнок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08" r="122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Радость делит он со мной,</a:t>
            </a:r>
          </a:p>
          <a:p>
            <a:pPr>
              <a:buNone/>
            </a:pPr>
            <a:r>
              <a:rPr lang="ru-RU" dirty="0" smtClean="0"/>
              <a:t>За меня всегда горой.</a:t>
            </a:r>
          </a:p>
          <a:p>
            <a:pPr>
              <a:buNone/>
            </a:pPr>
            <a:r>
              <a:rPr lang="ru-RU" dirty="0" smtClean="0"/>
              <a:t>Коль беда случится вдруг,</a:t>
            </a:r>
          </a:p>
          <a:p>
            <a:pPr>
              <a:buNone/>
            </a:pPr>
            <a:r>
              <a:rPr lang="ru-RU" dirty="0" smtClean="0"/>
              <a:t>Мне поможет верный...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друг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Дети хором исполняют песню:»Улыбка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 descr="ено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174" r="1417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 новых встреч в музыкальной гостиной</a:t>
            </a:r>
            <a:endParaRPr lang="ru-RU" dirty="0"/>
          </a:p>
        </p:txBody>
      </p:sp>
      <p:pic>
        <p:nvPicPr>
          <p:cNvPr id="4" name="Содержимое 3" descr="img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2234" y="1643050"/>
            <a:ext cx="4327088" cy="4857784"/>
          </a:xfrm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 Яковлевич </a:t>
            </a:r>
            <a:r>
              <a:rPr lang="ru-RU" dirty="0" err="1" smtClean="0"/>
              <a:t>Шаинский</a:t>
            </a:r>
            <a:endParaRPr lang="ru-RU" dirty="0"/>
          </a:p>
        </p:txBody>
      </p:sp>
      <p:pic>
        <p:nvPicPr>
          <p:cNvPr id="1026" name="Picture 2" descr="C:\Users\пк\Desktop\шаинс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5984" y="1714488"/>
            <a:ext cx="3429024" cy="46434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маленький зверёк, </a:t>
            </a:r>
            <a:br>
              <a:rPr lang="ru-RU" dirty="0" smtClean="0"/>
            </a:br>
            <a:r>
              <a:rPr lang="ru-RU" dirty="0" smtClean="0"/>
              <a:t>Не волчонок, не хорёк, </a:t>
            </a:r>
            <a:br>
              <a:rPr lang="ru-RU" dirty="0" smtClean="0"/>
            </a:br>
            <a:r>
              <a:rPr lang="ru-RU" dirty="0" smtClean="0"/>
              <a:t>В телефонной будке жил, </a:t>
            </a:r>
            <a:br>
              <a:rPr lang="ru-RU" dirty="0" smtClean="0"/>
            </a:br>
            <a:r>
              <a:rPr lang="ru-RU" dirty="0" smtClean="0"/>
              <a:t>И со всеми он дружил.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него большие уши </a:t>
            </a:r>
            <a:br>
              <a:rPr lang="ru-RU" dirty="0" smtClean="0"/>
            </a:br>
            <a:r>
              <a:rPr lang="ru-RU" dirty="0" smtClean="0"/>
              <a:t>И у Гены друг он лучший, </a:t>
            </a:r>
            <a:br>
              <a:rPr lang="ru-RU" dirty="0" smtClean="0"/>
            </a:br>
            <a:r>
              <a:rPr lang="ru-RU" dirty="0" smtClean="0"/>
              <a:t>И смешной, как неваляшка, </a:t>
            </a:r>
            <a:br>
              <a:rPr lang="ru-RU" dirty="0" smtClean="0"/>
            </a:br>
            <a:r>
              <a:rPr lang="ru-RU" dirty="0" smtClean="0"/>
              <a:t>Это, дети,...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Чебурашка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Предложить  подгруппе детей исполнить песню из </a:t>
            </a:r>
            <a:r>
              <a:rPr lang="ru-RU" sz="2000" dirty="0" err="1" smtClean="0"/>
              <a:t>м.ф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Рисунок 4" descr="чебурашк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08" r="122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что за чудеса:</a:t>
            </a:r>
          </a:p>
          <a:p>
            <a:pPr>
              <a:buNone/>
            </a:pPr>
            <a:r>
              <a:rPr lang="ru-RU" dirty="0" smtClean="0"/>
              <a:t>Дует ветер в паруса?</a:t>
            </a:r>
          </a:p>
          <a:p>
            <a:pPr>
              <a:buNone/>
            </a:pPr>
            <a:r>
              <a:rPr lang="ru-RU" dirty="0" smtClean="0"/>
              <a:t>Ни паром, ни дирижабль —</a:t>
            </a:r>
          </a:p>
          <a:p>
            <a:pPr>
              <a:buNone/>
            </a:pPr>
            <a:r>
              <a:rPr lang="ru-RU" dirty="0" smtClean="0"/>
              <a:t>По волнам плывёт корабль</a:t>
            </a:r>
          </a:p>
          <a:p>
            <a:pPr>
              <a:buNone/>
            </a:pPr>
            <a:r>
              <a:rPr lang="ru-RU" dirty="0" smtClean="0"/>
              <a:t> И не лодка, и не плот,</a:t>
            </a:r>
          </a:p>
          <a:p>
            <a:pPr>
              <a:buNone/>
            </a:pPr>
            <a:r>
              <a:rPr lang="ru-RU" dirty="0" smtClean="0"/>
              <a:t>Не паром, не теплоход.</a:t>
            </a:r>
          </a:p>
          <a:p>
            <a:pPr>
              <a:buNone/>
            </a:pPr>
            <a:r>
              <a:rPr lang="ru-RU" dirty="0" smtClean="0"/>
              <a:t>Солнце. Море. Ветерок.</a:t>
            </a:r>
          </a:p>
          <a:p>
            <a:pPr>
              <a:buNone/>
            </a:pPr>
            <a:r>
              <a:rPr lang="ru-RU" dirty="0" smtClean="0"/>
              <a:t>Мчит по волнам..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Катерок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Слушание фрагмента из М\Ф «Катерок» («Синяя вода»)</a:t>
            </a:r>
          </a:p>
          <a:p>
            <a:r>
              <a:rPr lang="ru-RU" sz="2400" dirty="0" smtClean="0"/>
              <a:t> Свободный танец: »</a:t>
            </a:r>
            <a:r>
              <a:rPr lang="ru-RU" sz="2400" dirty="0" err="1" smtClean="0"/>
              <a:t>Чунга</a:t>
            </a:r>
            <a:r>
              <a:rPr lang="ru-RU" sz="2400" dirty="0" smtClean="0"/>
              <a:t> - </a:t>
            </a:r>
            <a:r>
              <a:rPr lang="ru-RU" sz="2400" dirty="0" err="1" smtClean="0"/>
              <a:t>чанга</a:t>
            </a:r>
            <a:r>
              <a:rPr lang="ru-RU" sz="2400" dirty="0" smtClean="0"/>
              <a:t>»</a:t>
            </a:r>
          </a:p>
          <a:p>
            <a:endParaRPr lang="ru-RU" dirty="0"/>
          </a:p>
        </p:txBody>
      </p:sp>
      <p:pic>
        <p:nvPicPr>
          <p:cNvPr id="5" name="Рисунок 4" descr="катерок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86" r="123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Шляпа </a:t>
            </a:r>
            <a:r>
              <a:rPr lang="ru-RU" dirty="0" err="1" smtClean="0"/>
              <a:t>голубая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Жёлтые штанишки, </a:t>
            </a:r>
            <a:br>
              <a:rPr lang="ru-RU" dirty="0" smtClean="0"/>
            </a:br>
            <a:r>
              <a:rPr lang="ru-RU" dirty="0" smtClean="0"/>
              <a:t>В городе Цветочном -</a:t>
            </a:r>
            <a:br>
              <a:rPr lang="ru-RU" dirty="0" smtClean="0"/>
            </a:br>
            <a:r>
              <a:rPr lang="ru-RU" dirty="0" smtClean="0"/>
              <a:t>Главный хвастунишка.</a:t>
            </a:r>
            <a:br>
              <a:rPr lang="ru-RU" dirty="0" smtClean="0"/>
            </a:br>
            <a:r>
              <a:rPr lang="ru-RU" dirty="0" smtClean="0"/>
              <a:t>Рифмовать пытался</a:t>
            </a:r>
            <a:br>
              <a:rPr lang="ru-RU" dirty="0" smtClean="0"/>
            </a:br>
            <a:r>
              <a:rPr lang="ru-RU" dirty="0" smtClean="0"/>
              <a:t>Коротышка этот,</a:t>
            </a:r>
            <a:br>
              <a:rPr lang="ru-RU" dirty="0" smtClean="0"/>
            </a:br>
            <a:r>
              <a:rPr lang="ru-RU" dirty="0" smtClean="0"/>
              <a:t>Только вот не стал он</a:t>
            </a:r>
            <a:br>
              <a:rPr lang="ru-RU" dirty="0" smtClean="0"/>
            </a:br>
            <a:r>
              <a:rPr lang="ru-RU" dirty="0" smtClean="0"/>
              <a:t>Истинным поэтом.</a:t>
            </a:r>
            <a:br>
              <a:rPr lang="ru-RU" dirty="0" smtClean="0"/>
            </a:br>
            <a:r>
              <a:rPr lang="ru-RU" dirty="0" smtClean="0"/>
              <a:t>Много приключений</a:t>
            </a:r>
            <a:br>
              <a:rPr lang="ru-RU" dirty="0" smtClean="0"/>
            </a:br>
            <a:r>
              <a:rPr lang="ru-RU" dirty="0" smtClean="0"/>
              <a:t>С ним происходило,</a:t>
            </a:r>
            <a:br>
              <a:rPr lang="ru-RU" dirty="0" smtClean="0"/>
            </a:br>
            <a:r>
              <a:rPr lang="ru-RU" dirty="0" smtClean="0"/>
              <a:t>Но признаться стоит,</a:t>
            </a:r>
            <a:br>
              <a:rPr lang="ru-RU" dirty="0" smtClean="0"/>
            </a:br>
            <a:r>
              <a:rPr lang="ru-RU" dirty="0" smtClean="0"/>
              <a:t>Этот мальчик милый.</a:t>
            </a:r>
            <a:br>
              <a:rPr lang="ru-RU" dirty="0" smtClean="0"/>
            </a:br>
            <a:r>
              <a:rPr lang="ru-RU" dirty="0" smtClean="0"/>
              <a:t>Кто же это? Отгадай-ка!</a:t>
            </a:r>
            <a:br>
              <a:rPr lang="ru-RU" dirty="0" smtClean="0"/>
            </a:br>
            <a:r>
              <a:rPr lang="ru-RU" dirty="0" smtClean="0"/>
              <a:t>Малыша  зовут…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Незнайка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Предложить детям  по желанию исполнить песню: </a:t>
            </a:r>
          </a:p>
          <a:p>
            <a:r>
              <a:rPr lang="ru-RU" sz="2000" dirty="0" smtClean="0"/>
              <a:t>«В траве сидел кузнечик»</a:t>
            </a:r>
            <a:endParaRPr lang="ru-RU" sz="2000" dirty="0"/>
          </a:p>
        </p:txBody>
      </p:sp>
      <p:pic>
        <p:nvPicPr>
          <p:cNvPr id="5" name="Рисунок 4" descr="незнайк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764" r="376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Белая вата плывёт куда-то</a:t>
            </a:r>
          </a:p>
          <a:p>
            <a:pPr>
              <a:buNone/>
            </a:pPr>
            <a:r>
              <a:rPr lang="ru-RU" dirty="0" smtClean="0"/>
              <a:t>Хоть лови – не лови, не изловишь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199</Words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По волнам детства</vt:lpstr>
      <vt:lpstr>Владимир Яковлевич Шаинский</vt:lpstr>
      <vt:lpstr>Отгадай загадку</vt:lpstr>
      <vt:lpstr>Чебурашка</vt:lpstr>
      <vt:lpstr>Отгадай загадку</vt:lpstr>
      <vt:lpstr>Катерок </vt:lpstr>
      <vt:lpstr>Отгадай загадку</vt:lpstr>
      <vt:lpstr>Незнайка </vt:lpstr>
      <vt:lpstr>Отгадай загадку</vt:lpstr>
      <vt:lpstr>облака</vt:lpstr>
      <vt:lpstr>Отгадай загадку</vt:lpstr>
      <vt:lpstr>карусель</vt:lpstr>
      <vt:lpstr>Отгадай загадку</vt:lpstr>
      <vt:lpstr>мама</vt:lpstr>
      <vt:lpstr>Отгадай загадку</vt:lpstr>
      <vt:lpstr>друг</vt:lpstr>
      <vt:lpstr>До новых встреч в музыкальной гостиной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волнам детства</dc:title>
  <dc:creator>пк</dc:creator>
  <cp:lastModifiedBy>Детсад</cp:lastModifiedBy>
  <cp:revision>13</cp:revision>
  <dcterms:created xsi:type="dcterms:W3CDTF">2015-11-01T10:51:03Z</dcterms:created>
  <dcterms:modified xsi:type="dcterms:W3CDTF">2018-09-14T07:13:41Z</dcterms:modified>
</cp:coreProperties>
</file>