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ytuytuyt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автономное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дошкольное образовательное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«Центр развития ребёнка - детский сад№50»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г.о.Самара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3" y="250030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Музыкально-игровое развлечение для детей младшего возраста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"Ладушки-ладошки" (по произведению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Е.Каргановой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5" y="592933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руководитель Лапина С.П.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357298"/>
            <a:ext cx="7072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Цель: Формировать устойчивый интерес к сюжету музыкальной игры, проявлять потребность к совместной с педагогом деятельности.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Задачи: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1.Развивать песенные интонации младших дошкольников.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2.Активизировать слуховое внимание, мелкую моторику.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3.Способствовать проявлению у малышей коммуникативных навыков.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428736"/>
            <a:ext cx="5072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Звонкие </a:t>
            </a:r>
            <a:r>
              <a:rPr lang="ru-RU" dirty="0" err="1" smtClean="0"/>
              <a:t>хлопошки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хлопают в ладошки!</a:t>
            </a:r>
            <a:br>
              <a:rPr lang="ru-RU" dirty="0" smtClean="0"/>
            </a:br>
            <a:r>
              <a:rPr lang="ru-RU" dirty="0" smtClean="0"/>
              <a:t>Припев (2 раза):</a:t>
            </a:r>
            <a:br>
              <a:rPr lang="ru-RU" dirty="0" smtClean="0"/>
            </a:br>
            <a:r>
              <a:rPr lang="ru-RU" dirty="0" smtClean="0"/>
              <a:t>Ладушки, ладушки </a:t>
            </a:r>
            <a:br>
              <a:rPr lang="ru-RU" dirty="0" smtClean="0"/>
            </a:br>
            <a:r>
              <a:rPr lang="ru-RU" dirty="0" smtClean="0"/>
              <a:t>Ладушки-ладошки.</a:t>
            </a:r>
            <a:br>
              <a:rPr lang="ru-RU" dirty="0" smtClean="0"/>
            </a:br>
            <a:r>
              <a:rPr lang="ru-RU" dirty="0" smtClean="0"/>
              <a:t>2. Кашку наварили, </a:t>
            </a:r>
            <a:br>
              <a:rPr lang="ru-RU" dirty="0" smtClean="0"/>
            </a:br>
            <a:r>
              <a:rPr lang="ru-RU" dirty="0" smtClean="0"/>
              <a:t>помешали ложкой.</a:t>
            </a:r>
            <a:br>
              <a:rPr lang="ru-RU" dirty="0" smtClean="0"/>
            </a:br>
            <a:r>
              <a:rPr lang="ru-RU" dirty="0" smtClean="0"/>
              <a:t>Припев. </a:t>
            </a:r>
            <a:br>
              <a:rPr lang="ru-RU" dirty="0" smtClean="0"/>
            </a:br>
            <a:r>
              <a:rPr lang="ru-RU" dirty="0" smtClean="0"/>
              <a:t>3. Курочке Пеструшке</a:t>
            </a:r>
            <a:br>
              <a:rPr lang="ru-RU" dirty="0" smtClean="0"/>
            </a:br>
            <a:r>
              <a:rPr lang="ru-RU" dirty="0" smtClean="0"/>
              <a:t>покрошили крошки.</a:t>
            </a:r>
            <a:br>
              <a:rPr lang="ru-RU" dirty="0" smtClean="0"/>
            </a:br>
            <a:r>
              <a:rPr lang="ru-RU" dirty="0" smtClean="0"/>
              <a:t>Припев.</a:t>
            </a:r>
            <a:br>
              <a:rPr lang="ru-RU" dirty="0" smtClean="0"/>
            </a:br>
            <a:r>
              <a:rPr lang="ru-RU" dirty="0" smtClean="0"/>
              <a:t>4. Птичку пожалели,</a:t>
            </a:r>
            <a:br>
              <a:rPr lang="ru-RU" dirty="0" smtClean="0"/>
            </a:br>
            <a:r>
              <a:rPr lang="ru-RU" dirty="0" smtClean="0"/>
              <a:t>погрозили кошке! </a:t>
            </a:r>
            <a:br>
              <a:rPr lang="ru-RU" dirty="0" smtClean="0"/>
            </a:br>
            <a:r>
              <a:rPr lang="ru-RU" dirty="0" smtClean="0"/>
              <a:t>Припев.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571612"/>
            <a:ext cx="25506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Поплясали сами,</a:t>
            </a:r>
            <a:br>
              <a:rPr lang="ru-RU" dirty="0" smtClean="0"/>
            </a:br>
            <a:r>
              <a:rPr lang="ru-RU" dirty="0" smtClean="0"/>
              <a:t>пригласили ножки.</a:t>
            </a:r>
            <a:br>
              <a:rPr lang="ru-RU" dirty="0" smtClean="0"/>
            </a:br>
            <a:r>
              <a:rPr lang="ru-RU" dirty="0" smtClean="0"/>
              <a:t>Припев.</a:t>
            </a:r>
            <a:br>
              <a:rPr lang="ru-RU" dirty="0" smtClean="0"/>
            </a:br>
            <a:r>
              <a:rPr lang="ru-RU" dirty="0" smtClean="0"/>
              <a:t>6. Строили, строили</a:t>
            </a:r>
            <a:br>
              <a:rPr lang="ru-RU" dirty="0" smtClean="0"/>
            </a:br>
            <a:r>
              <a:rPr lang="ru-RU" dirty="0" smtClean="0"/>
              <a:t>домик для матрёшки.</a:t>
            </a:r>
            <a:br>
              <a:rPr lang="ru-RU" dirty="0" smtClean="0"/>
            </a:br>
            <a:r>
              <a:rPr lang="ru-RU" dirty="0" smtClean="0"/>
              <a:t>Припев.</a:t>
            </a:r>
            <a:br>
              <a:rPr lang="ru-RU" dirty="0" smtClean="0"/>
            </a:br>
            <a:r>
              <a:rPr lang="ru-RU" dirty="0" smtClean="0"/>
              <a:t>7. Прилегли ладошки </a:t>
            </a:r>
            <a:br>
              <a:rPr lang="ru-RU" dirty="0" smtClean="0"/>
            </a:br>
            <a:r>
              <a:rPr lang="ru-RU" dirty="0" smtClean="0"/>
              <a:t>отдохнуть немножко.</a:t>
            </a:r>
            <a:br>
              <a:rPr lang="ru-RU" dirty="0" smtClean="0"/>
            </a:br>
            <a:r>
              <a:rPr lang="ru-RU" dirty="0" smtClean="0"/>
              <a:t>Припев (2 раза): </a:t>
            </a:r>
            <a:br>
              <a:rPr lang="ru-RU" dirty="0" smtClean="0"/>
            </a:br>
            <a:r>
              <a:rPr lang="ru-RU" dirty="0" err="1" smtClean="0"/>
              <a:t>Баиньки</a:t>
            </a:r>
            <a:r>
              <a:rPr lang="ru-RU" dirty="0" smtClean="0"/>
              <a:t>, </a:t>
            </a:r>
            <a:r>
              <a:rPr lang="ru-RU" dirty="0" err="1" smtClean="0"/>
              <a:t>баиньки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ладушки-ладошки.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500042"/>
            <a:ext cx="668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«Ладушки-ладошки» муз М. Иорданского ,сл. </a:t>
            </a:r>
            <a:r>
              <a:rPr lang="ru-RU" dirty="0" err="1" smtClean="0"/>
              <a:t>Е.Каргановой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f7fdbe45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3" name="Рисунок 2" descr="WP_20170906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077850" cy="47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5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928670"/>
            <a:ext cx="4357688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2892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по показу педагога выполняют образно-игровые 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  <p:pic>
        <p:nvPicPr>
          <p:cNvPr id="3" name="Рисунок 2" descr="IMG_5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285728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5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357562"/>
            <a:ext cx="5000660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50004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спрятался в «чудесном мешочке»?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929330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 наши ручки?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f7fdbe45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5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80999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5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14752"/>
            <a:ext cx="4000529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642918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Пожалели птичку,</a:t>
            </a:r>
          </a:p>
          <a:p>
            <a:r>
              <a:rPr lang="ru-RU" dirty="0" smtClean="0"/>
              <a:t>Погрозили кошке…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714884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Курочке-пеструшке</a:t>
            </a:r>
          </a:p>
          <a:p>
            <a:r>
              <a:rPr lang="ru-RU" dirty="0" smtClean="0"/>
              <a:t>Покрошили крошки…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f7fdbe45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5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85728"/>
            <a:ext cx="383520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3438" y="714356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Строили, строили </a:t>
            </a:r>
          </a:p>
          <a:p>
            <a:r>
              <a:rPr lang="ru-RU" dirty="0" smtClean="0"/>
              <a:t>Домик для матрёшки…</a:t>
            </a:r>
            <a:endParaRPr lang="ru-RU" dirty="0"/>
          </a:p>
        </p:txBody>
      </p:sp>
      <p:pic>
        <p:nvPicPr>
          <p:cNvPr id="6" name="Рисунок 5" descr="IMG_5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2976" y="4500570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Прилегли ладошки</a:t>
            </a:r>
          </a:p>
          <a:p>
            <a:r>
              <a:rPr lang="ru-RU" dirty="0" smtClean="0"/>
              <a:t>Отдохнуть немножко</a:t>
            </a:r>
          </a:p>
          <a:p>
            <a:r>
              <a:rPr lang="ru-RU" dirty="0" smtClean="0"/>
              <a:t>Баюшки-баюшки</a:t>
            </a:r>
          </a:p>
          <a:p>
            <a:r>
              <a:rPr lang="ru-RU" dirty="0" smtClean="0"/>
              <a:t>Ладушки-ладошки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lya-prezentatsii-Radu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" y="0"/>
            <a:ext cx="91202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785926"/>
            <a:ext cx="7358114" cy="150019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0161"/>
              </a:avLst>
            </a:prstTxWarp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142</Words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Детсад</cp:lastModifiedBy>
  <cp:revision>9</cp:revision>
  <dcterms:created xsi:type="dcterms:W3CDTF">2017-09-06T17:24:02Z</dcterms:created>
  <dcterms:modified xsi:type="dcterms:W3CDTF">2017-09-15T09:10:23Z</dcterms:modified>
</cp:coreProperties>
</file>