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1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214290"/>
            <a:ext cx="728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- детский сад 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г.о.Самара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285992"/>
            <a:ext cx="665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вокально-хоровых способностей у дошкольников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прекрасен мир поющий»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500702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Лапина С.П.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276" y="0"/>
            <a:ext cx="9283276" cy="6858000"/>
          </a:xfrm>
          <a:prstGeom prst="rect">
            <a:avLst/>
          </a:prstGeom>
        </p:spPr>
      </p:pic>
      <p:pic>
        <p:nvPicPr>
          <p:cNvPr id="3" name="Рисунок 2" descr="победители на конкурсе ГРАН-П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290"/>
            <a:ext cx="329713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3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85728"/>
            <a:ext cx="3000396" cy="280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Детсад\Desktop\ФОТО С ПРАЗДНИКОВ И НОД\23 ФЕВРАЛЯ 2010 - СТАРШАЯ № 2\DSCN3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285749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Гордость Самарского района»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650083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Общественная акция «Голоса Победы»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321468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123" cy="6858000"/>
          </a:xfrm>
          <a:prstGeom prst="rect">
            <a:avLst/>
          </a:prstGeom>
        </p:spPr>
      </p:pic>
      <p:pic>
        <p:nvPicPr>
          <p:cNvPr id="3" name="Рисунок 2" descr="Без названия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85728"/>
            <a:ext cx="4714908" cy="3861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554" y="4143379"/>
            <a:ext cx="6353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14290"/>
            <a:ext cx="3353844" cy="276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5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857628"/>
            <a:ext cx="338190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139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142984"/>
            <a:ext cx="2857520" cy="385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57422" y="607220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своём творчестве ребёнок находит самовыражение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песни познаёт  мир.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_101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14290"/>
            <a:ext cx="2593786" cy="217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6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143248"/>
            <a:ext cx="3750390" cy="300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186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57166"/>
            <a:ext cx="3154538" cy="2014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28860" y="250030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год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 : «Лунатики»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5717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Вечер        поэзии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614364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Марта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Песня: «Весенняя песенка»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раскрыть творческий потенциал и получить признания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зрителей у нас организован кружок «Весёлые нотки»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edia-share-0-02-05-ad2d926aad0bbeb7f84cb05884ec0a2552c204138215ae994a4ac96efa97c974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928670"/>
            <a:ext cx="3579129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91105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18143"/>
            <a:ext cx="4429124" cy="2487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00430" y="364331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ПОЁМ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Детсад\Desktop\фото с НОД МУЗЫКА\вокальный кружок\WP_20191105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843706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200217_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786190"/>
            <a:ext cx="4571999" cy="2811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071670" y="285749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Обучаемся музыкальной грамоте и игре на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музыкальных инструментах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edia-share-0-02-0a-16446b11ffd8ab17038f03b39227c344834ef83b88d6ae72959cd49742251108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289"/>
            <a:ext cx="3667151" cy="2750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media-share-0-02-05-ec920d5ab16104a6fe0e6348816be4a8a644f67cac01a0a360ad4f6caa5b9108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5" y="3643313"/>
            <a:ext cx="4455835" cy="3000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857488" y="307181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и разминки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3" name="Рисунок 2" descr="P1016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938" y="0"/>
            <a:ext cx="3809995" cy="285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WP_20181109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428868"/>
            <a:ext cx="3138793" cy="4143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71670" y="571480"/>
            <a:ext cx="24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 словечко, два словечко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42148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песенка!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276" y="0"/>
            <a:ext cx="9283276" cy="6858000"/>
          </a:xfrm>
          <a:prstGeom prst="rect">
            <a:avLst/>
          </a:prstGeom>
        </p:spPr>
      </p:pic>
      <p:pic>
        <p:nvPicPr>
          <p:cNvPr id="4098" name="Picture 2" descr="E:\мероприятия 2018-2019\Пусть всегда будет музыка фото\P101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857652" cy="2736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E:\мероприятия 2019-2020 учебного года\день знаний 2019\фото день знаний 2019\P1017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71942"/>
            <a:ext cx="3761956" cy="2562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929190" y="357187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фестиваль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знаний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1429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Оттачиваем своё мастерство на праздниках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276" y="0"/>
            <a:ext cx="9283276" cy="6858000"/>
          </a:xfrm>
          <a:prstGeom prst="rect">
            <a:avLst/>
          </a:prstGeom>
        </p:spPr>
      </p:pic>
      <p:pic>
        <p:nvPicPr>
          <p:cNvPr id="5" name="Рисунок 4" descr="IMG_5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921173"/>
            <a:ext cx="3141652" cy="2579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Детсад\Desktop\P1013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357694"/>
            <a:ext cx="2928958" cy="2015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6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572008"/>
            <a:ext cx="3592498" cy="1871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Детсад\Desktop\P1013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800211"/>
            <a:ext cx="3276157" cy="2622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428860" y="21429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успехи и подвиги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133</Words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19</cp:revision>
  <dcterms:created xsi:type="dcterms:W3CDTF">2020-03-26T08:25:31Z</dcterms:created>
  <dcterms:modified xsi:type="dcterms:W3CDTF">2020-03-27T04:34:01Z</dcterms:modified>
</cp:coreProperties>
</file>