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5" r:id="rId11"/>
    <p:sldId id="266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226" y="-214338"/>
            <a:ext cx="9893508" cy="7543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«Центр развития ребёнка- детский сад №50»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округа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Г.Самара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5429264"/>
            <a:ext cx="4710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музыкальный руководитель Лапина С.П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28596" y="314324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творчества, пластики у дошкольников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посредством музыкальной ритмики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(по Т.И.Суворовой  «Танцевальная ритмика для детей»)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4098" cy="6858000"/>
          </a:xfrm>
          <a:prstGeom prst="rect">
            <a:avLst/>
          </a:prstGeom>
        </p:spPr>
      </p:pic>
      <p:pic>
        <p:nvPicPr>
          <p:cNvPr id="3" name="Рисунок 2" descr="DSC03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3889313" cy="3714752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DSC04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142984"/>
            <a:ext cx="4000528" cy="378619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214943" y="114298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 с птичками в младшей группе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000636"/>
            <a:ext cx="433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 с цветными гирляндами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в старшей группе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14290"/>
            <a:ext cx="9207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технологии в детских праздниках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театрализованных постановках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1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00108"/>
            <a:ext cx="3429024" cy="3169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1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7" y="3214686"/>
            <a:ext cx="3978099" cy="2359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285852" y="2285992"/>
            <a:ext cx="2542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 «Помощники»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Старшая группа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7" y="4357694"/>
            <a:ext cx="2357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 «Божья коровка»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Средняя группа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28_html_1c7c6b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1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1142984"/>
            <a:ext cx="4095777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SC04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626762"/>
            <a:ext cx="4500562" cy="282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7158" y="4357694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Играем оркестром: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«Па-де-де из балета П.Чайковского»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Средняя группа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300037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ну-ка, мамочки!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28_html_1c7c6b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4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4192396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572001" y="1214422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«Музыкальное кафе»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Утренник в подготовительной группе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471488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Комическая сцена: «Голубая канарейка»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2857496"/>
            <a:ext cx="249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Танец: «Тарантелла»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DSC043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7562"/>
            <a:ext cx="4357718" cy="3161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988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071546"/>
            <a:ext cx="6357982" cy="128588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3643314"/>
            <a:ext cx="6101286" cy="64633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Творческих успехов, коллеги!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9298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857364"/>
            <a:ext cx="8072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-создавать условия для самовыражения и творчества,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обогащать двигательный опыт воспитанников.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-развитие способностей ориентировки в пространстве;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-формирование красивой осанки и выразительности движений;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-выражать свои музыкальные впечатления в осмысленных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пластических движениях и действиях.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026" y="0"/>
            <a:ext cx="92480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Вводная часть: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DSC099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785926"/>
            <a:ext cx="4078091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99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571612"/>
            <a:ext cx="2928958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00628" y="4786322"/>
            <a:ext cx="285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1.Идут в колонне  друг за другом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2.Перестраиваются парами  и через центр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86974" cy="6858000"/>
          </a:xfrm>
          <a:prstGeom prst="rect">
            <a:avLst/>
          </a:prstGeom>
        </p:spPr>
      </p:pic>
      <p:pic>
        <p:nvPicPr>
          <p:cNvPr id="3" name="Рисунок 2" descr="DSC099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214422"/>
            <a:ext cx="3357586" cy="3714776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DSC099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33" y="2357430"/>
            <a:ext cx="4434909" cy="3080575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357818" y="514351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3.Расходятся «Ручейком»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35729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4.Строятся «четвёрками»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DSC099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142984"/>
            <a:ext cx="3929090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SC099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3" y="3138485"/>
            <a:ext cx="3786214" cy="2303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143505" y="335756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Исходная позиция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92880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Подготовительное движение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Коленочки - ладошки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2140907" cy="646331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Разминка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DSC0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14290"/>
            <a:ext cx="3857652" cy="2633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643050"/>
            <a:ext cx="4672149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072066" y="328612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Упражнение для рук «Хендс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643446"/>
            <a:ext cx="372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Упражнение «Осень»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(на мелкую и общую моторику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pic>
        <p:nvPicPr>
          <p:cNvPr id="3" name="Рисунок 2" descr="DSC0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876"/>
            <a:ext cx="4643470" cy="2853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SC0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857232"/>
            <a:ext cx="3870760" cy="2318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071546"/>
            <a:ext cx="3857620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643174" y="21429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Упражнение «Пингвины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428625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Весёлый тренаж «Стирка»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00042"/>
            <a:ext cx="6227602" cy="40011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Парные пляски, сюжетные танцы, танцы с атрибутами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Детсад\Desktop\DSC0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587747" cy="2690810"/>
          </a:xfrm>
          <a:prstGeom prst="rect">
            <a:avLst/>
          </a:prstGeom>
          <a:noFill/>
        </p:spPr>
      </p:pic>
      <p:pic>
        <p:nvPicPr>
          <p:cNvPr id="1027" name="Picture 3" descr="C:\Users\Детсад\Desktop\DSC0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3810027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7158" y="4214818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Разучивание  танца: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«Московская кадриль»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1" y="307181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Разучивание  хоровода «Весна -красна» подготовительная группа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IMG_1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961815"/>
            <a:ext cx="4643470" cy="28961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pic>
        <p:nvPicPr>
          <p:cNvPr id="3" name="Рисунок 2" descr="DSC000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28604"/>
            <a:ext cx="6500858" cy="4875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000496" y="542926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Релаксация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251</Words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24</cp:revision>
  <dcterms:created xsi:type="dcterms:W3CDTF">2016-11-09T11:19:57Z</dcterms:created>
  <dcterms:modified xsi:type="dcterms:W3CDTF">2016-11-16T09:06:58Z</dcterms:modified>
</cp:coreProperties>
</file>