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3" r:id="rId4"/>
    <p:sldId id="258" r:id="rId5"/>
    <p:sldId id="262" r:id="rId6"/>
    <p:sldId id="270" r:id="rId7"/>
    <p:sldId id="260" r:id="rId8"/>
    <p:sldId id="268" r:id="rId9"/>
    <p:sldId id="264" r:id="rId10"/>
    <p:sldId id="266" r:id="rId11"/>
    <p:sldId id="265" r:id="rId12"/>
    <p:sldId id="267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357166"/>
            <a:ext cx="628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автономное дошкольное образовательное 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ребёнка- детский сад № 50» городского округа Самара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443020, Самарская обл., г. Самара, ул. Ленинская 82,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50.89@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357430"/>
            <a:ext cx="821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«Русские богатыри-защитники земли русской»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35782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Лапина С.П.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s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58" y="3276421"/>
            <a:ext cx="3478186" cy="32244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" t="3800" r="7476"/>
          <a:stretch/>
        </p:blipFill>
        <p:spPr>
          <a:xfrm>
            <a:off x="683568" y="548680"/>
            <a:ext cx="7344816" cy="6117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«Русские богатыри»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493955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" t="2750" r="1963" b="10101"/>
          <a:stretch/>
        </p:blipFill>
        <p:spPr>
          <a:xfrm>
            <a:off x="4584827" y="4000520"/>
            <a:ext cx="4129615" cy="2880320"/>
          </a:xfrm>
          <a:prstGeom prst="rect">
            <a:avLst/>
          </a:prstGeom>
        </p:spPr>
      </p:pic>
      <p:pic>
        <p:nvPicPr>
          <p:cNvPr id="6" name="Рисунок 5" descr="Без названия 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57166"/>
            <a:ext cx="1933575" cy="23717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429132"/>
            <a:ext cx="394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«Оптическая живопись» ( 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Сэвидж-Хаббард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Роуз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Спейшер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787196"/>
            <a:ext cx="3684733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8640"/>
            <a:ext cx="3453515" cy="348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76468"/>
            <a:ext cx="4066091" cy="5421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литературного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и  создание книги о подвигах богатырей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14212" r="11413" b="7895"/>
          <a:stretch/>
        </p:blipFill>
        <p:spPr>
          <a:xfrm>
            <a:off x="1714479" y="1214422"/>
            <a:ext cx="6797575" cy="5169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Спортивно-игровое развлечение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«Подрастём и мы,  смотри –станем , как богатыри!»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1428760" cy="175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6854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08" y="0"/>
            <a:ext cx="921600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964" y="3495937"/>
            <a:ext cx="4320479" cy="324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509" y="138730"/>
            <a:ext cx="4372934" cy="3163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36" y="1299692"/>
            <a:ext cx="4029956" cy="4721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1" y="2606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для пап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«Русские богатыри-защитники Отечества»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2643182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21429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к Отечеству , является  яркой чертой русского национального духа.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Привязанность к родной земле,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своему народу, пережитой им истории,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достижениям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сказывалась неотъемлемой от традиций национального образа жизни.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Одним из проявлений любви к Родине и преданности ей- патриотизм, т.е готовность человека встать на её  защиту, чему не мало примеров в истории нашей страны. Как например русские богатыри.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Но к сожалению, настоящих  патриотов остаётся всё меньше. И поэтому было принято решение коллективом педагогов через легенды, былины, через яркие исторические события и богатырские подвиги, воспетыми в летописях вызвать стремление быть похожими на наших великих предков ,осознать себя их частью, любить и уважать семью, товарищей, окружающих.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2022 год объявлен  в России Годом народного искусства и культурного наследия народов. Это послужило поводом для реализации педагогического проекта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«Русские богатыри- защитники земли русской»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0120_094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3670417" cy="4572032"/>
          </a:xfrm>
          <a:prstGeom prst="rect">
            <a:avLst/>
          </a:prstGeom>
        </p:spPr>
      </p:pic>
      <p:pic>
        <p:nvPicPr>
          <p:cNvPr id="7" name="Рисунок 6" descr="IMG_20220120_094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198" y="1071546"/>
            <a:ext cx="4911802" cy="4468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6" y="21429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из вас знает,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такие богатыри?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85728"/>
            <a:ext cx="1397775" cy="1714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20120_0952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4506489" cy="4692815"/>
          </a:xfrm>
          <a:prstGeom prst="rect">
            <a:avLst/>
          </a:prstGeom>
        </p:spPr>
      </p:pic>
      <p:pic>
        <p:nvPicPr>
          <p:cNvPr id="7" name="Рисунок 6" descr="IMG_20220120_095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19" y="3660851"/>
            <a:ext cx="3903831" cy="2944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19" y="357166"/>
            <a:ext cx="417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досуг, организованный педагогом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Богатыри- защитники земли русской»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0121_105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3770508" cy="3943555"/>
          </a:xfrm>
          <a:prstGeom prst="rect">
            <a:avLst/>
          </a:prstGeom>
        </p:spPr>
      </p:pic>
      <p:pic>
        <p:nvPicPr>
          <p:cNvPr id="6" name="Рисунок 5" descr="IMG_20220121_105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32588"/>
            <a:ext cx="3786214" cy="2839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Книги из домашней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Пополнение группового литературного уголка книгами по теме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 названия 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1" y="285728"/>
            <a:ext cx="1357322" cy="16648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IMG_20220414_12395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1" y="571480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42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4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чтение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рассматривание иллюстраций к былинам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45024"/>
            <a:ext cx="4608512" cy="3068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72" y="188640"/>
            <a:ext cx="4169181" cy="4544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4664"/>
            <a:ext cx="434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в группе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эпохе Древней Руси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демонстрацией презентации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былины «Добрыня и змей»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143116"/>
            <a:ext cx="3161132" cy="42148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-27266b012a345988f992517c95695037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57" y="2786058"/>
            <a:ext cx="3147543" cy="3831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MG-9ef1ff945e4667b063e846ff4021b555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3000364" cy="38297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Без названия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0"/>
            <a:ext cx="1933575" cy="23717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9297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7642968_42-p-delovie-foni-dlya-prezentatsii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286124"/>
            <a:ext cx="4475989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8" r="11000"/>
          <a:stretch/>
        </p:blipFill>
        <p:spPr>
          <a:xfrm>
            <a:off x="5435774" y="785794"/>
            <a:ext cx="3405728" cy="307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0283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332656"/>
            <a:ext cx="439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Рисование «Богатыри земли русской»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Без названия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4756761"/>
            <a:ext cx="1433509" cy="17583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347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37</cp:revision>
  <dcterms:created xsi:type="dcterms:W3CDTF">2022-03-31T10:22:59Z</dcterms:created>
  <dcterms:modified xsi:type="dcterms:W3CDTF">2022-04-14T09:09:15Z</dcterms:modified>
</cp:coreProperties>
</file>