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9" r:id="rId18"/>
    <p:sldId id="284" r:id="rId19"/>
    <p:sldId id="285" r:id="rId20"/>
    <p:sldId id="286" r:id="rId21"/>
    <p:sldId id="287" r:id="rId22"/>
    <p:sldId id="288" r:id="rId23"/>
    <p:sldId id="282" r:id="rId24"/>
    <p:sldId id="29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8" d="100"/>
          <a:sy n="78" d="100"/>
        </p:scale>
        <p:origin x="42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8703" y="6042452"/>
            <a:ext cx="496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воспитатель средней группы  </a:t>
            </a:r>
            <a:r>
              <a:rPr lang="ru-RU" b="1" dirty="0" err="1" smtClean="0">
                <a:solidFill>
                  <a:srgbClr val="002060"/>
                </a:solidFill>
              </a:rPr>
              <a:t>Капралова</a:t>
            </a:r>
            <a:r>
              <a:rPr lang="ru-RU" b="1" dirty="0" smtClean="0">
                <a:solidFill>
                  <a:srgbClr val="002060"/>
                </a:solidFill>
              </a:rPr>
              <a:t> Т.В..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526798"/>
      </p:ext>
    </p:extLst>
  </p:cSld>
  <p:clrMapOvr>
    <a:masterClrMapping/>
  </p:clrMapOvr>
  <p:transition spd="slow" advTm="1278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5" y="386721"/>
            <a:ext cx="4107281" cy="5984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2451370"/>
            <a:ext cx="405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зимний день я не скучаю;</a:t>
            </a:r>
            <a:br>
              <a:rPr lang="ru-RU" sz="2400" dirty="0" smtClean="0"/>
            </a:br>
            <a:r>
              <a:rPr lang="ru-RU" sz="2400" dirty="0" smtClean="0"/>
              <a:t>Быстро лыжи надеваю,</a:t>
            </a:r>
            <a:br>
              <a:rPr lang="ru-RU" sz="2400" dirty="0" smtClean="0"/>
            </a:br>
            <a:r>
              <a:rPr lang="ru-RU" sz="2400" dirty="0" smtClean="0"/>
              <a:t>В руки я беру две палки,</a:t>
            </a:r>
            <a:br>
              <a:rPr lang="ru-RU" sz="2400" dirty="0" smtClean="0"/>
            </a:br>
            <a:r>
              <a:rPr lang="ru-RU" sz="2400" dirty="0" smtClean="0"/>
              <a:t>С ветерком играю в салки.</a:t>
            </a:r>
            <a:br>
              <a:rPr lang="ru-RU" sz="2400" dirty="0" smtClean="0"/>
            </a:br>
            <a:r>
              <a:rPr lang="ru-RU" sz="2400" dirty="0" smtClean="0"/>
              <a:t>На лыжах еду с горки,</a:t>
            </a:r>
            <a:br>
              <a:rPr lang="ru-RU" sz="2400" dirty="0" smtClean="0"/>
            </a:br>
            <a:r>
              <a:rPr lang="ru-RU" sz="2400" dirty="0" smtClean="0"/>
              <a:t>От радости кричу.</a:t>
            </a:r>
            <a:br>
              <a:rPr lang="ru-RU" sz="2400" dirty="0" smtClean="0"/>
            </a:br>
            <a:r>
              <a:rPr lang="ru-RU" sz="2400" dirty="0" smtClean="0"/>
              <a:t>Тряхнуло на пригорке,</a:t>
            </a:r>
            <a:br>
              <a:rPr lang="ru-RU" sz="2400" dirty="0" smtClean="0"/>
            </a:br>
            <a:r>
              <a:rPr lang="ru-RU" sz="2400" dirty="0" smtClean="0"/>
              <a:t>И я лечу, лечу.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29" y="5687680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36598"/>
      </p:ext>
    </p:extLst>
  </p:cSld>
  <p:clrMapOvr>
    <a:masterClrMapping/>
  </p:clrMapOvr>
  <p:transition spd="slow" advTm="1663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91" y="2475730"/>
            <a:ext cx="6140176" cy="419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008" y="2952631"/>
            <a:ext cx="432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 искрится, снег кружится,</a:t>
            </a:r>
            <a:br>
              <a:rPr lang="ru-RU" sz="2400" dirty="0" smtClean="0"/>
            </a:br>
            <a:r>
              <a:rPr lang="ru-RU" sz="2400" dirty="0" smtClean="0"/>
              <a:t>Вдруг мне это только снится.</a:t>
            </a:r>
            <a:br>
              <a:rPr lang="ru-RU" sz="2400" dirty="0" smtClean="0"/>
            </a:br>
            <a:r>
              <a:rPr lang="ru-RU" sz="2400" dirty="0" smtClean="0"/>
              <a:t>Что же стало вдруг со мной?</a:t>
            </a:r>
            <a:br>
              <a:rPr lang="ru-RU" sz="2400" dirty="0" smtClean="0"/>
            </a:br>
            <a:r>
              <a:rPr lang="ru-RU" sz="2400" dirty="0" smtClean="0"/>
              <a:t>Я как будто бы герой,</a:t>
            </a:r>
            <a:br>
              <a:rPr lang="ru-RU" sz="2400" dirty="0" smtClean="0"/>
            </a:br>
            <a:r>
              <a:rPr lang="ru-RU" sz="2400" dirty="0" smtClean="0"/>
              <a:t>Крепость снежную свою</a:t>
            </a:r>
            <a:br>
              <a:rPr lang="ru-RU" sz="2400" dirty="0" smtClean="0"/>
            </a:br>
            <a:r>
              <a:rPr lang="ru-RU" sz="2400" dirty="0" smtClean="0"/>
              <a:t>Защищаю в злом бою!</a:t>
            </a:r>
            <a:br>
              <a:rPr lang="ru-RU" sz="2400" dirty="0" smtClean="0"/>
            </a:br>
            <a:r>
              <a:rPr lang="ru-RU" sz="2400" dirty="0" smtClean="0"/>
              <a:t>Все удары отражаю,</a:t>
            </a:r>
            <a:br>
              <a:rPr lang="ru-RU" sz="2400" dirty="0" smtClean="0"/>
            </a:br>
            <a:r>
              <a:rPr lang="ru-RU" sz="2400" dirty="0" smtClean="0"/>
              <a:t>Всех снежками закидаю!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" y="5760780"/>
            <a:ext cx="796605" cy="914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248323"/>
      </p:ext>
    </p:extLst>
  </p:cSld>
  <p:clrMapOvr>
    <a:masterClrMapping/>
  </p:clrMapOvr>
  <p:transition spd="slow" advTm="130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485735"/>
            <a:ext cx="4056435" cy="58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474772"/>
      </p:ext>
    </p:extLst>
  </p:cSld>
  <p:clrMapOvr>
    <a:masterClrMapping/>
  </p:clrMapOvr>
  <p:transition spd="slow" advTm="1231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620238"/>
            <a:ext cx="5338119" cy="4223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14" y="4717915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801585"/>
      </p:ext>
    </p:extLst>
  </p:cSld>
  <p:clrMapOvr>
    <a:masterClrMapping/>
  </p:clrMapOvr>
  <p:transition spd="slow" advTm="16334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200446"/>
            <a:ext cx="4976130" cy="4921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5560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00" y="2726131"/>
            <a:ext cx="348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Раз, слепила я комок,</a:t>
            </a:r>
            <a:br>
              <a:rPr lang="ru-RU" sz="2400" dirty="0" smtClean="0"/>
            </a:br>
            <a:r>
              <a:rPr lang="ru-RU" sz="2400" dirty="0" smtClean="0"/>
              <a:t>Кругленький и крепкий.</a:t>
            </a:r>
            <a:br>
              <a:rPr lang="ru-RU" sz="2400" dirty="0" smtClean="0"/>
            </a:br>
            <a:r>
              <a:rPr lang="ru-RU" sz="2400" dirty="0" smtClean="0"/>
              <a:t>Два, метнула я снежок</a:t>
            </a:r>
            <a:br>
              <a:rPr lang="ru-RU" sz="2400" dirty="0" smtClean="0"/>
            </a:br>
            <a:r>
              <a:rPr lang="ru-RU" sz="2400" dirty="0" smtClean="0"/>
              <a:t>И попала в Светку!</a:t>
            </a:r>
            <a:br>
              <a:rPr lang="ru-RU" sz="2400" dirty="0" smtClean="0"/>
            </a:br>
            <a:r>
              <a:rPr lang="ru-RU" sz="2400" dirty="0" smtClean="0"/>
              <a:t>Я бегу как от огня:</a:t>
            </a:r>
            <a:br>
              <a:rPr lang="ru-RU" sz="2400" dirty="0" smtClean="0"/>
            </a:br>
            <a:r>
              <a:rPr lang="ru-RU" sz="2400" dirty="0" smtClean="0"/>
              <a:t>Светка целится в меня!</a:t>
            </a:r>
            <a:br>
              <a:rPr lang="ru-RU" sz="2400" dirty="0" smtClean="0"/>
            </a:br>
            <a:r>
              <a:rPr lang="ru-RU" sz="2400" dirty="0" smtClean="0"/>
              <a:t>В эти зимние деньки</a:t>
            </a:r>
            <a:br>
              <a:rPr lang="ru-RU" sz="2400" dirty="0" smtClean="0"/>
            </a:br>
            <a:r>
              <a:rPr lang="ru-RU" sz="2400" dirty="0" smtClean="0"/>
              <a:t>Весело играть в снежки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39719" y="3005847"/>
            <a:ext cx="315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Зимняя баталия для всех;</a:t>
            </a:r>
            <a:br>
              <a:rPr lang="ru-RU" sz="2400" dirty="0" smtClean="0"/>
            </a:br>
            <a:r>
              <a:rPr lang="ru-RU" sz="2400" dirty="0" smtClean="0"/>
              <a:t>Две команды , снег и смех.</a:t>
            </a:r>
            <a:br>
              <a:rPr lang="ru-RU" sz="2400" dirty="0" smtClean="0"/>
            </a:br>
            <a:r>
              <a:rPr lang="ru-RU" sz="2400" dirty="0" smtClean="0"/>
              <a:t>И летят вокруг снежки.</a:t>
            </a:r>
            <a:br>
              <a:rPr lang="ru-RU" sz="2400" dirty="0" smtClean="0"/>
            </a:br>
            <a:r>
              <a:rPr lang="ru-RU" sz="2400" dirty="0" smtClean="0"/>
              <a:t>Победители все мы.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450945"/>
      </p:ext>
    </p:extLst>
  </p:cSld>
  <p:clrMapOvr>
    <a:masterClrMapping/>
  </p:clrMapOvr>
  <p:transition spd="slow" advTm="1420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9" y="1754896"/>
            <a:ext cx="5334476" cy="3767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55" y="2653968"/>
            <a:ext cx="373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ледяной площадке крик,</a:t>
            </a:r>
            <a:br>
              <a:rPr lang="ru-RU" sz="2400" dirty="0" smtClean="0"/>
            </a:br>
            <a:r>
              <a:rPr lang="ru-RU" sz="2400" dirty="0" smtClean="0"/>
              <a:t>К воротам рвётся ученик.</a:t>
            </a:r>
            <a:br>
              <a:rPr lang="ru-RU" sz="2400" dirty="0" smtClean="0"/>
            </a:br>
            <a:r>
              <a:rPr lang="ru-RU" sz="2400" dirty="0" smtClean="0"/>
              <a:t>Кричат все: «Шайба! Клюшка! Бей!»</a:t>
            </a:r>
            <a:br>
              <a:rPr lang="ru-RU" sz="2400" dirty="0" smtClean="0"/>
            </a:br>
            <a:r>
              <a:rPr lang="ru-RU" sz="2400" dirty="0" smtClean="0"/>
              <a:t>Весёлая игра хоккей!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47" y="4107040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3" y="5615320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708652"/>
      </p:ext>
    </p:extLst>
  </p:cSld>
  <p:clrMapOvr>
    <a:masterClrMapping/>
  </p:clrMapOvr>
  <p:transition spd="slow" advTm="1309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53" y="715556"/>
            <a:ext cx="4202348" cy="5449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34" y="2653968"/>
            <a:ext cx="3647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Саньке – санки, Лизе – лыжи,</a:t>
            </a:r>
            <a:br>
              <a:rPr lang="ru-RU" sz="2400" dirty="0" smtClean="0"/>
            </a:br>
            <a:r>
              <a:rPr lang="ru-RU" sz="2400" dirty="0" smtClean="0"/>
              <a:t>Кольке – клюшка и коньки.</a:t>
            </a:r>
            <a:br>
              <a:rPr lang="ru-RU" sz="2400" dirty="0" smtClean="0"/>
            </a:br>
            <a:r>
              <a:rPr lang="ru-RU" sz="2400" dirty="0" smtClean="0"/>
              <a:t>Наступили для детишек</a:t>
            </a:r>
            <a:br>
              <a:rPr lang="ru-RU" sz="2400" dirty="0" smtClean="0"/>
            </a:br>
            <a:r>
              <a:rPr lang="ru-RU" sz="2400" dirty="0" smtClean="0"/>
              <a:t>Благодатные деньки.</a:t>
            </a:r>
            <a:br>
              <a:rPr lang="ru-RU" sz="2400" dirty="0" smtClean="0"/>
            </a:br>
            <a:r>
              <a:rPr lang="ru-RU" sz="2400" dirty="0" smtClean="0"/>
              <a:t>Снег в лесу и на аллеях,</a:t>
            </a:r>
            <a:br>
              <a:rPr lang="ru-RU" sz="2400" dirty="0" smtClean="0"/>
            </a:br>
            <a:r>
              <a:rPr lang="ru-RU" sz="2400" dirty="0" smtClean="0"/>
              <a:t>И река покрылась льдом</a:t>
            </a:r>
            <a:br>
              <a:rPr lang="ru-RU" sz="2400" dirty="0" smtClean="0"/>
            </a:br>
            <a:r>
              <a:rPr lang="ru-RU" sz="2400" dirty="0" smtClean="0"/>
              <a:t>Одевайся потеплее</a:t>
            </a:r>
            <a:br>
              <a:rPr lang="ru-RU" sz="2400" dirty="0" smtClean="0"/>
            </a:br>
            <a:r>
              <a:rPr lang="ru-RU" sz="2400" dirty="0" smtClean="0"/>
              <a:t>И на улицу бегом!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66" y="373172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96125"/>
      </p:ext>
    </p:extLst>
  </p:cSld>
  <p:clrMapOvr>
    <a:masterClrMapping/>
  </p:clrMapOvr>
  <p:transition spd="slow" advTm="9993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95250"/>
            <a:ext cx="515302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" y="1957192"/>
            <a:ext cx="1406640" cy="161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3664054"/>
            <a:ext cx="694816" cy="79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64" y="2159893"/>
            <a:ext cx="694816" cy="797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9" y="3604338"/>
            <a:ext cx="1053591" cy="1209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" y="5066464"/>
            <a:ext cx="1053591" cy="1209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5" y="5593372"/>
            <a:ext cx="694816" cy="797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4" y="130510"/>
            <a:ext cx="694816" cy="7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38" y="204101"/>
            <a:ext cx="1053591" cy="120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48" y="3553920"/>
            <a:ext cx="1053591" cy="1209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53" y="2782094"/>
            <a:ext cx="694816" cy="797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76" y="4062878"/>
            <a:ext cx="1053591" cy="1209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1" y="5758645"/>
            <a:ext cx="694816" cy="797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3" y="2452888"/>
            <a:ext cx="694816" cy="797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590716"/>
            <a:ext cx="694816" cy="7976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18" y="5965101"/>
            <a:ext cx="694816" cy="7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4">
        <p:sndAc>
          <p:stSnd>
            <p:snd r:embed="rId2" name="chimes.wav"/>
          </p:stSnd>
        </p:sndAc>
      </p:transition>
    </mc:Choice>
    <mc:Fallback xmlns="">
      <p:transition spd="slow" advTm="24094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508" y="93864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по снегу быстро мчится</a:t>
            </a:r>
            <a:br>
              <a:rPr lang="ru-RU" sz="2400" dirty="0" smtClean="0"/>
            </a:br>
            <a:r>
              <a:rPr lang="ru-RU" sz="2400" dirty="0" smtClean="0"/>
              <a:t>Провалиться не боится?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36604" y="2791838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928" y="938640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палкой бей смелей,</a:t>
            </a:r>
            <a:br>
              <a:rPr lang="ru-RU" sz="2400" dirty="0" smtClean="0"/>
            </a:br>
            <a:r>
              <a:rPr lang="ru-RU" sz="2400" dirty="0" smtClean="0"/>
              <a:t>Чтоб удар был как из пушки,</a:t>
            </a:r>
            <a:br>
              <a:rPr lang="ru-RU" sz="2400" dirty="0" smtClean="0"/>
            </a:br>
            <a:r>
              <a:rPr lang="ru-RU" sz="2400" dirty="0" smtClean="0"/>
              <a:t>Это палка - для хоккея</a:t>
            </a:r>
            <a:br>
              <a:rPr lang="ru-RU" sz="2400" dirty="0" smtClean="0"/>
            </a:br>
            <a:r>
              <a:rPr lang="ru-RU" sz="2400" dirty="0" smtClean="0"/>
              <a:t>И  она зовётся …..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77" y="2791838"/>
            <a:ext cx="287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99" y="3586100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Мчусь как пуля я вперёд,</a:t>
            </a:r>
            <a:br>
              <a:rPr lang="ru-RU" sz="2400" dirty="0" smtClean="0"/>
            </a:br>
            <a:r>
              <a:rPr lang="ru-RU" sz="2400" dirty="0" smtClean="0"/>
              <a:t>Лишь поскрипывает лёд,</a:t>
            </a:r>
            <a:br>
              <a:rPr lang="ru-RU" sz="2400" dirty="0" smtClean="0"/>
            </a:br>
            <a:r>
              <a:rPr lang="ru-RU" sz="2400" dirty="0" smtClean="0"/>
              <a:t>Да мелькают огоньки.</a:t>
            </a:r>
            <a:br>
              <a:rPr lang="ru-RU" sz="2400" dirty="0" smtClean="0"/>
            </a:br>
            <a:r>
              <a:rPr lang="ru-RU" sz="2400" dirty="0" smtClean="0"/>
              <a:t>Кто несёт меня?....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877" y="301558"/>
            <a:ext cx="100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Отгадайте загадки про зимние развлечения.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647" y="5398851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306676"/>
      </p:ext>
    </p:extLst>
  </p:cSld>
  <p:clrMapOvr>
    <a:masterClrMapping/>
  </p:clrMapOvr>
  <p:transition spd="slow" advTm="3084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3" y="3654094"/>
            <a:ext cx="2579747" cy="296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такой цветок.</a:t>
            </a:r>
            <a:br>
              <a:rPr lang="ru-RU" sz="2400" dirty="0" smtClean="0"/>
            </a:br>
            <a:r>
              <a:rPr lang="ru-RU" sz="2400" dirty="0" smtClean="0"/>
              <a:t>Не вплетёшь в венок.</a:t>
            </a:r>
            <a:br>
              <a:rPr lang="ru-RU" sz="2400" dirty="0" smtClean="0"/>
            </a:br>
            <a:r>
              <a:rPr lang="ru-RU" sz="2400" dirty="0" smtClean="0"/>
              <a:t>На него подуй слегка:</a:t>
            </a:r>
            <a:br>
              <a:rPr lang="ru-RU" sz="2400" dirty="0" smtClean="0"/>
            </a:br>
            <a:r>
              <a:rPr lang="ru-RU" sz="2400" dirty="0" smtClean="0"/>
              <a:t>Был цветок и нет цветка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4621" y="309339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 я посреди двора,</a:t>
            </a:r>
            <a:br>
              <a:rPr lang="ru-RU" sz="2400" dirty="0" smtClean="0"/>
            </a:br>
            <a:r>
              <a:rPr lang="ru-RU" sz="2400" dirty="0" smtClean="0"/>
              <a:t>Где играла детвора,</a:t>
            </a:r>
            <a:br>
              <a:rPr lang="ru-RU" sz="2400" dirty="0" smtClean="0"/>
            </a:br>
            <a:r>
              <a:rPr lang="ru-RU" sz="2400" dirty="0" smtClean="0"/>
              <a:t>Но от солнечных лучей превратился я в ручей.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004" y="2902030"/>
            <a:ext cx="257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верёвочку – узду,</a:t>
            </a:r>
            <a:br>
              <a:rPr lang="ru-RU" sz="2400" dirty="0" smtClean="0"/>
            </a:br>
            <a:r>
              <a:rPr lang="ru-RU" sz="2400" dirty="0" smtClean="0"/>
              <a:t>Через двор коня веду.</a:t>
            </a:r>
            <a:br>
              <a:rPr lang="ru-RU" sz="2400" dirty="0" smtClean="0"/>
            </a:br>
            <a:r>
              <a:rPr lang="ru-RU" sz="2400" dirty="0" smtClean="0"/>
              <a:t>С горки вниз на нём лечу,</a:t>
            </a:r>
            <a:br>
              <a:rPr lang="ru-RU" sz="2400" dirty="0" smtClean="0"/>
            </a:br>
            <a:r>
              <a:rPr lang="ru-RU" sz="2400" dirty="0" smtClean="0"/>
              <a:t>А назад его тащу.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59" y="5654958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33691"/>
      </p:ext>
    </p:extLst>
  </p:cSld>
  <p:clrMapOvr>
    <a:masterClrMapping/>
  </p:clrMapOvr>
  <p:transition spd="slow" advTm="2760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90" y="1955258"/>
            <a:ext cx="5760351" cy="46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966" y="65175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зима пришла серебристая,</a:t>
            </a:r>
            <a:br>
              <a:rPr lang="ru-RU" sz="2800" b="1" i="1" dirty="0" smtClean="0"/>
            </a:br>
            <a:r>
              <a:rPr lang="ru-RU" sz="2800" b="1" i="1" dirty="0" smtClean="0"/>
              <a:t>Белым снегом замела поле чистое.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3" y="3472018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0" y="2139658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8" y="546443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379084"/>
      </p:ext>
    </p:extLst>
  </p:cSld>
  <p:clrMapOvr>
    <a:masterClrMapping/>
  </p:clrMapOvr>
  <p:transition spd="slow" advTm="1271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" y="4161559"/>
            <a:ext cx="2860297" cy="2172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91" y="3975501"/>
            <a:ext cx="2762656" cy="265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80" y="0"/>
            <a:ext cx="3114247" cy="307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51" y="856033"/>
            <a:ext cx="398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Ног от радости не чуя,</a:t>
            </a:r>
            <a:br>
              <a:rPr lang="ru-RU" sz="2000" dirty="0" smtClean="0"/>
            </a:br>
            <a:r>
              <a:rPr lang="ru-RU" sz="2000" dirty="0" smtClean="0"/>
              <a:t>С горки снежной вниз лечу я!</a:t>
            </a:r>
            <a:br>
              <a:rPr lang="ru-RU" sz="2000" dirty="0" smtClean="0"/>
            </a:br>
            <a:r>
              <a:rPr lang="ru-RU" sz="2000" dirty="0" smtClean="0"/>
              <a:t>Стал мне спорт родней и ближе.</a:t>
            </a:r>
            <a:br>
              <a:rPr lang="ru-RU" sz="2000" dirty="0" smtClean="0"/>
            </a:br>
            <a:r>
              <a:rPr lang="ru-RU" sz="2000" dirty="0" smtClean="0"/>
              <a:t>Кто помог мне в этом?...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9226" y="2548646"/>
            <a:ext cx="18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0170" y="3190672"/>
            <a:ext cx="392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слепили снежный ком,</a:t>
            </a:r>
            <a:br>
              <a:rPr lang="ru-RU" sz="2400" dirty="0" smtClean="0"/>
            </a:br>
            <a:r>
              <a:rPr lang="ru-RU" sz="2400" dirty="0" smtClean="0"/>
              <a:t>Шляпу сделали на нём,</a:t>
            </a:r>
            <a:br>
              <a:rPr lang="ru-RU" sz="2400" dirty="0" smtClean="0"/>
            </a:br>
            <a:r>
              <a:rPr lang="ru-RU" sz="2400" dirty="0" smtClean="0"/>
              <a:t>Нос приделали, и в миг</a:t>
            </a:r>
            <a:br>
              <a:rPr lang="ru-RU" sz="2400" dirty="0" smtClean="0"/>
            </a:br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604" y="4878280"/>
            <a:ext cx="15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01973" y="719846"/>
            <a:ext cx="32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Всё лето стояли ,</a:t>
            </a:r>
            <a:br>
              <a:rPr lang="ru-RU" sz="2400" dirty="0" smtClean="0"/>
            </a:br>
            <a:r>
              <a:rPr lang="ru-RU" sz="2400" dirty="0" smtClean="0"/>
              <a:t>Зимы ожидали.</a:t>
            </a:r>
            <a:br>
              <a:rPr lang="ru-RU" sz="2400" dirty="0" smtClean="0"/>
            </a:br>
            <a:r>
              <a:rPr lang="ru-RU" sz="2400" dirty="0" smtClean="0"/>
              <a:t>Дождались поры</a:t>
            </a:r>
            <a:br>
              <a:rPr lang="ru-RU" sz="2400" dirty="0" smtClean="0"/>
            </a:br>
            <a:r>
              <a:rPr lang="ru-RU" sz="2400" dirty="0" smtClean="0"/>
              <a:t>Помчались с горы.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0578" y="2917979"/>
            <a:ext cx="12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7" y="5045759"/>
            <a:ext cx="1264413" cy="1451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80" y="84816"/>
            <a:ext cx="896360" cy="10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66" y="4386357"/>
            <a:ext cx="1264413" cy="1451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61" y="249426"/>
            <a:ext cx="715776" cy="821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0" y="2876455"/>
            <a:ext cx="715776" cy="821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5" y="5717342"/>
            <a:ext cx="715776" cy="821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71" y="3564646"/>
            <a:ext cx="715776" cy="8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695309"/>
      </p:ext>
    </p:extLst>
  </p:cSld>
  <p:clrMapOvr>
    <a:masterClrMapping/>
  </p:clrMapOvr>
  <p:transition spd="slow" advTm="2714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снегу покатите – я подрасту,</a:t>
            </a:r>
            <a:br>
              <a:rPr lang="ru-RU" sz="2400" dirty="0" smtClean="0"/>
            </a:br>
            <a:r>
              <a:rPr lang="ru-RU" sz="2400" dirty="0" smtClean="0"/>
              <a:t>На костре согреете – я пропаду.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298" y="5233481"/>
            <a:ext cx="31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Морковка белая</a:t>
            </a:r>
            <a:br>
              <a:rPr lang="ru-RU" sz="2400" dirty="0" smtClean="0"/>
            </a:br>
            <a:r>
              <a:rPr lang="ru-RU" sz="2400" dirty="0" smtClean="0"/>
              <a:t>Всю зиму росла.</a:t>
            </a:r>
            <a:br>
              <a:rPr lang="ru-RU" sz="2400" dirty="0" smtClean="0"/>
            </a:br>
            <a:r>
              <a:rPr lang="ru-RU" sz="2400" dirty="0" smtClean="0"/>
              <a:t>Солнышко пригрело</a:t>
            </a:r>
            <a:br>
              <a:rPr lang="ru-RU" sz="2400" dirty="0" smtClean="0"/>
            </a:br>
            <a:r>
              <a:rPr lang="ru-RU" sz="2400" dirty="0" smtClean="0"/>
              <a:t>И морковку съело.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58008" y="4377447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прихожу с подарками,</a:t>
            </a:r>
            <a:br>
              <a:rPr lang="ru-RU" sz="2400" dirty="0" smtClean="0"/>
            </a:br>
            <a:r>
              <a:rPr lang="ru-RU" sz="2400" dirty="0" smtClean="0"/>
              <a:t>Блещу огнями яркими,</a:t>
            </a:r>
            <a:br>
              <a:rPr lang="ru-RU" sz="2400" dirty="0" smtClean="0"/>
            </a:br>
            <a:r>
              <a:rPr lang="ru-RU" sz="2400" dirty="0" smtClean="0"/>
              <a:t>Нарядная, забавная,</a:t>
            </a:r>
            <a:br>
              <a:rPr lang="ru-RU" sz="2400" dirty="0" smtClean="0"/>
            </a:br>
            <a:r>
              <a:rPr lang="ru-RU" sz="2400" dirty="0" smtClean="0"/>
              <a:t>На Новый год я главная.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9864" y="2159540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969126"/>
      </p:ext>
    </p:extLst>
  </p:cSld>
  <p:clrMapOvr>
    <a:masterClrMapping/>
  </p:clrMapOvr>
  <p:transition spd="slow" advTm="301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046905"/>
      </p:ext>
    </p:extLst>
  </p:cSld>
  <p:clrMapOvr>
    <a:masterClrMapping/>
  </p:clrMapOvr>
  <p:transition spd="slow" advTm="1679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53972"/>
      </p:ext>
    </p:extLst>
  </p:cSld>
  <p:clrMapOvr>
    <a:masterClrMapping/>
  </p:clrMapOvr>
  <p:transition spd="slow" advTm="9014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503" y="852616"/>
            <a:ext cx="746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Интернет ресурсы: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4973" y="2360141"/>
            <a:ext cx="9082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 Сайт «Кладовая развлечений»</a:t>
            </a:r>
            <a:r>
              <a:rPr lang="en-US" sz="2800" dirty="0" smtClean="0"/>
              <a:t>www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Стихотворение «Зимние забавы» Александры </a:t>
            </a:r>
            <a:r>
              <a:rPr lang="ru-RU" sz="2800" dirty="0" err="1" smtClean="0"/>
              <a:t>Касандра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en-US" sz="2800" dirty="0" smtClean="0"/>
              <a:t>www. igraemsa.ru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81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"/>
    </mc:Choice>
    <mc:Fallback xmlns="">
      <p:transition spd="slow" advTm="8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r>
              <a:rPr lang="ru-RU" sz="2000" dirty="0" smtClean="0"/>
              <a:t>Мы дружить с коньками будем,</a:t>
            </a:r>
            <a:br>
              <a:rPr lang="ru-RU" sz="2000" dirty="0" smtClean="0"/>
            </a:br>
            <a:r>
              <a:rPr lang="ru-RU" sz="2000" dirty="0" smtClean="0"/>
              <a:t>С клюшкой, шайбой и мячом.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09" y="1708855"/>
            <a:ext cx="6513493" cy="46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14413"/>
      </p:ext>
    </p:extLst>
  </p:cSld>
  <p:clrMapOvr>
    <a:masterClrMapping/>
  </p:clrMapOvr>
  <p:transition spd="slow" advTm="1148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за снежные мячи</a:t>
            </a:r>
            <a:br>
              <a:rPr lang="ru-RU" sz="2400" dirty="0" smtClean="0"/>
            </a:br>
            <a:r>
              <a:rPr lang="ru-RU" sz="2400" dirty="0" smtClean="0"/>
              <a:t>Катят дружно малыши.</a:t>
            </a:r>
            <a:br>
              <a:rPr lang="ru-RU" sz="2400" dirty="0" smtClean="0"/>
            </a:br>
            <a:r>
              <a:rPr lang="ru-RU" sz="2400" dirty="0" smtClean="0"/>
              <a:t>Есть морковка, угольки.</a:t>
            </a:r>
            <a:br>
              <a:rPr lang="ru-RU" sz="2400" dirty="0" smtClean="0"/>
            </a:br>
            <a:r>
              <a:rPr lang="ru-RU" sz="2400" dirty="0" smtClean="0"/>
              <a:t>Стоят стражники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86848"/>
      </p:ext>
    </p:extLst>
  </p:cSld>
  <p:clrMapOvr>
    <a:masterClrMapping/>
  </p:clrMapOvr>
  <p:transition spd="slow" advTm="2667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75794"/>
            <a:ext cx="463867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963131"/>
      </p:ext>
    </p:extLst>
  </p:cSld>
  <p:clrMapOvr>
    <a:masterClrMapping/>
  </p:clrMapOvr>
  <p:transition spd="slow" advTm="16172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8" y="457199"/>
            <a:ext cx="4018696" cy="5805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570" y="2862851"/>
            <a:ext cx="3472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Нелегко иногда забираться туда,</a:t>
            </a:r>
            <a:br>
              <a:rPr lang="ru-RU" sz="2800" dirty="0" smtClean="0"/>
            </a:br>
            <a:r>
              <a:rPr lang="ru-RU" sz="2800" dirty="0" smtClean="0"/>
              <a:t>Но легко и приятно прокатиться обратно.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4863734"/>
            <a:ext cx="1429210" cy="164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5921"/>
      </p:ext>
    </p:extLst>
  </p:cSld>
  <p:clrMapOvr>
    <a:masterClrMapping/>
  </p:clrMapOvr>
  <p:transition spd="slow" advTm="15918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0" y="2353080"/>
            <a:ext cx="5347883" cy="3736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36" y="2653968"/>
            <a:ext cx="3064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горки мчатся</a:t>
            </a:r>
            <a:br>
              <a:rPr lang="ru-RU" sz="2400" dirty="0" smtClean="0"/>
            </a:br>
            <a:r>
              <a:rPr lang="ru-RU" sz="2400" dirty="0" smtClean="0"/>
              <a:t>Ледянкой снег сметая,</a:t>
            </a:r>
            <a:br>
              <a:rPr lang="ru-RU" sz="2400" dirty="0" smtClean="0"/>
            </a:br>
            <a:r>
              <a:rPr lang="ru-RU" sz="2400" dirty="0" smtClean="0"/>
              <a:t>Катанием наслаждаются </a:t>
            </a:r>
            <a:br>
              <a:rPr lang="ru-RU" sz="2400" dirty="0" smtClean="0"/>
            </a:br>
            <a:r>
              <a:rPr lang="ru-RU" sz="2400" dirty="0" smtClean="0"/>
              <a:t>И  зиму восхваляют.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2715" y="2653969"/>
            <a:ext cx="323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на горке, на горе-</a:t>
            </a:r>
            <a:br>
              <a:rPr lang="ru-RU" sz="2400" dirty="0" smtClean="0"/>
            </a:br>
            <a:r>
              <a:rPr lang="ru-RU" sz="2400" dirty="0" smtClean="0"/>
              <a:t>Лёд на радость детворе.</a:t>
            </a:r>
            <a:br>
              <a:rPr lang="ru-RU" sz="2400" dirty="0" smtClean="0"/>
            </a:br>
            <a:r>
              <a:rPr lang="ru-RU" sz="2400" dirty="0" smtClean="0"/>
              <a:t>И летят со свистом санки</a:t>
            </a:r>
            <a:br>
              <a:rPr lang="ru-RU" sz="2400" dirty="0" smtClean="0"/>
            </a:br>
            <a:r>
              <a:rPr lang="ru-RU" sz="2400" dirty="0" smtClean="0"/>
              <a:t>Лыжи, пёстрые ледянки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4" y="33114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67" y="1112602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3" y="331146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7" y="518524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77411"/>
      </p:ext>
    </p:extLst>
  </p:cSld>
  <p:clrMapOvr>
    <a:masterClrMapping/>
  </p:clrMapOvr>
  <p:transition spd="slow" advTm="19754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8" y="515566"/>
            <a:ext cx="4080292" cy="596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16" y="2653968"/>
            <a:ext cx="449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катаюсь на коньках, разогрелись ушки!</a:t>
            </a:r>
            <a:br>
              <a:rPr lang="ru-RU" sz="2400" dirty="0" smtClean="0"/>
            </a:br>
            <a:r>
              <a:rPr lang="ru-RU" sz="2400" dirty="0" smtClean="0"/>
              <a:t>Рукавички на руках, шапка на макушке!</a:t>
            </a:r>
            <a:br>
              <a:rPr lang="ru-RU" sz="2400" dirty="0" smtClean="0"/>
            </a:br>
            <a:r>
              <a:rPr lang="ru-RU" sz="2400" dirty="0" smtClean="0"/>
              <a:t>Раз, два – чуть не поскользнулась,</a:t>
            </a:r>
            <a:br>
              <a:rPr lang="ru-RU" sz="2400" dirty="0" smtClean="0"/>
            </a:br>
            <a:r>
              <a:rPr lang="ru-RU" sz="2400" dirty="0" smtClean="0"/>
              <a:t>Раз, два – чуть не кувырнулась.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894" y="2811294"/>
            <a:ext cx="322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Ледяного блюдца блеск</a:t>
            </a:r>
            <a:br>
              <a:rPr lang="ru-RU" sz="2400" dirty="0" smtClean="0"/>
            </a:br>
            <a:r>
              <a:rPr lang="ru-RU" sz="2400" dirty="0" smtClean="0"/>
              <a:t>Станет  радостью для всех.</a:t>
            </a:r>
            <a:br>
              <a:rPr lang="ru-RU" sz="2400" dirty="0" smtClean="0"/>
            </a:br>
            <a:r>
              <a:rPr lang="ru-RU" sz="2400" dirty="0" smtClean="0"/>
              <a:t>И надев свои коньки</a:t>
            </a:r>
            <a:br>
              <a:rPr lang="ru-RU" sz="2400" dirty="0" smtClean="0"/>
            </a:br>
            <a:r>
              <a:rPr lang="ru-RU" sz="2400" dirty="0" smtClean="0"/>
              <a:t>Нарезают все круги.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012304"/>
      </p:ext>
    </p:extLst>
  </p:cSld>
  <p:clrMapOvr>
    <a:masterClrMapping/>
  </p:clrMapOvr>
  <p:transition spd="slow" advTm="14375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6" y="308851"/>
            <a:ext cx="4232532" cy="61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Ровно стелятся две ленты,</a:t>
            </a:r>
            <a:br>
              <a:rPr lang="ru-RU" sz="2800" dirty="0" smtClean="0"/>
            </a:br>
            <a:r>
              <a:rPr lang="ru-RU" sz="2800" dirty="0" smtClean="0"/>
              <a:t>Две блестящие змеи.</a:t>
            </a:r>
            <a:br>
              <a:rPr lang="ru-RU" sz="2800" dirty="0" smtClean="0"/>
            </a:br>
            <a:r>
              <a:rPr lang="ru-RU" sz="2800" dirty="0" smtClean="0"/>
              <a:t>Это лыжников приметы,</a:t>
            </a:r>
            <a:br>
              <a:rPr lang="ru-RU" sz="2800" dirty="0" smtClean="0"/>
            </a:br>
            <a:r>
              <a:rPr lang="ru-RU" sz="2800" dirty="0" smtClean="0"/>
              <a:t>Вдалеке они видны.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56" y="449417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00" y="4838189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1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5624336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990479"/>
      </p:ext>
    </p:extLst>
  </p:cSld>
  <p:clrMapOvr>
    <a:masterClrMapping/>
  </p:clrMapOvr>
  <p:transition spd="slow" advTm="1259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202</Words>
  <Application>Microsoft Office PowerPoint</Application>
  <PresentationFormat>Произвольный</PresentationFormat>
  <Paragraphs>52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Админ</cp:lastModifiedBy>
  <cp:revision>50</cp:revision>
  <dcterms:created xsi:type="dcterms:W3CDTF">2013-08-26T21:08:38Z</dcterms:created>
  <dcterms:modified xsi:type="dcterms:W3CDTF">2019-01-17T09:48:04Z</dcterms:modified>
</cp:coreProperties>
</file>