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etskie_pesni_-_v_gostyakh_u_skazki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115/135278/640/img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0" y="6000769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Подготовила Евграфова Ю.С.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detskie_pesni_-_v_gostyakh_u_skazk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Следующее задание. Расположить фигуры на листе.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4" descr="C:\Users\Светлана\Desktop\открытые занятия пед\зан Евграфова\IMG_1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5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Открыли семь замков и освободили царицу Математики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velikol.ru/dostc/%D0%9C%D0%BE%D0%BB%D0%BE%D0%B4%D1%86%D1%8B%21c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Получили подарки от царицы Математики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4" descr="C:\Users\Светлана\Desktop\открытые занятия пед\зан Евграфова\IMG_1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3375"/>
            <a:ext cx="7643866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ddictionsvoices.com/images/56b643f4dcc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928662" y="2714620"/>
            <a:ext cx="7715304" cy="19476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Спасибо за внимание !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1643050"/>
            <a:ext cx="764386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Цель: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Формирование представлений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о свойствах и отношениях объектов окружающего мира.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Задачи: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Развивающие: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Закрепить прямой счет до 10, умение правильно применять знаки = ,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&gt;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 &lt;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+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;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214554"/>
            <a:ext cx="685804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58775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Образовательные:</a:t>
            </a:r>
          </a:p>
          <a:p>
            <a:pPr indent="358775">
              <a:buFont typeface="Wingdings 2" pitchFamily="18" charset="2"/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Закреплять устанавливать соответствие между количеством предметов и цифрой;</a:t>
            </a:r>
          </a:p>
          <a:p>
            <a:pPr indent="358775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Воспитательные:</a:t>
            </a:r>
          </a:p>
          <a:p>
            <a:pPr indent="358775">
              <a:buFont typeface="Wingdings 2" pitchFamily="18" charset="2"/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Воспитывать желание прийти на помощь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ifecoach.su/wp-content/uploads/2015/06/skazka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4786314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Проблемная ситуация: 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Злой волшебник  запер царицу Математики в замке за семью замками, а ключ от этих замков можно добыть лишь преодолев все препятствия, которые приготовил злой волшебник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Где встречается цифра 7 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Светлана\Desktop\открытые занятия пед\зан Евграфова\IMG_1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66863"/>
            <a:ext cx="8197879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пути вырастает елка.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Сколько шишек висит на ёлке?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Светлана\Desktop\открытые занятия пед\зан Евграфова\IMG_1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8674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Нужно определить равное или неравное количество жидкости находится в сосудах.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Светлана\Desktop\открытые занятия пед\зан Евграфова\IMG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785926"/>
            <a:ext cx="735808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Desktop\открытые занятия пед\зан Евграфова\IMG_1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57325"/>
            <a:ext cx="81439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357154" y="0"/>
            <a:ext cx="850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Широкая река преградила нам путь. Среди камней лежит камень с заданием.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Поставьте знаки 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&lt;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=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Светлана\Desktop\открытые занятия пед\зан Евграфова\IMG_1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30350"/>
            <a:ext cx="828680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152</Words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Где встречается цифра 7 ?</vt:lpstr>
      <vt:lpstr>На пути вырастает елка. Сколько шишек висит на ёлке?</vt:lpstr>
      <vt:lpstr>Нужно определить равное или неравное количество жидкости находится в сосудах.</vt:lpstr>
      <vt:lpstr>Слайд 8</vt:lpstr>
      <vt:lpstr>Поставьте знаки &gt;, &lt;, =.</vt:lpstr>
      <vt:lpstr>Следующее задание. Расположить фигуры на листе.</vt:lpstr>
      <vt:lpstr>Открыли семь замков и освободили царицу Математики</vt:lpstr>
      <vt:lpstr>Получили подарки от царицы Математики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11</cp:revision>
  <dcterms:created xsi:type="dcterms:W3CDTF">2016-04-05T05:02:12Z</dcterms:created>
  <dcterms:modified xsi:type="dcterms:W3CDTF">2016-04-05T07:02:22Z</dcterms:modified>
</cp:coreProperties>
</file>