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7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1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8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1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3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32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9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4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3D1B-F131-4120-B5A3-7332B29832AD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4C75-75AE-4DD3-8371-F1611917E0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5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21330" y="154379"/>
            <a:ext cx="917962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 автономное  дошкольное образовательное учреждение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 - детский сад № 50» </a:t>
            </a:r>
            <a:r>
              <a:rPr lang="ru-RU" b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Самара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Россия, 443020, Самарская обл., г. Самара, ул. Ленинская 82,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тел.: 332-38-32; факс: 333-71-36;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mdoy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50.89@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0401" y="2624447"/>
            <a:ext cx="7189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 праздника, посвящённого Дню Победы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«Нам нужен мир на голубой планете»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0198" y="5807034"/>
            <a:ext cx="464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Лапина С.П.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7" t="14892" r="4403" b="13781"/>
          <a:stretch/>
        </p:blipFill>
        <p:spPr>
          <a:xfrm>
            <a:off x="156648" y="3429000"/>
            <a:ext cx="5183577" cy="3027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903" y="2352062"/>
            <a:ext cx="6464419" cy="44178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2582" y="201882"/>
            <a:ext cx="68639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Мечтаем все мы об одном,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Чтобы у каждого был дом,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Чтобы и нас, и мы любили,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И чтобы все мы в мире жили!</a:t>
            </a:r>
          </a:p>
        </p:txBody>
      </p:sp>
    </p:spTree>
    <p:extLst>
      <p:ext uri="{BB962C8B-B14F-4D97-AF65-F5344CB8AC3E}">
        <p14:creationId xmlns:p14="http://schemas.microsoft.com/office/powerpoint/2010/main" val="32031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32" y="0"/>
            <a:ext cx="12417631" cy="69411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62" y="314323"/>
            <a:ext cx="8180492" cy="6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25632" y="3158836"/>
            <a:ext cx="40510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Исполнение песни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 Мы хотим , чтоб птицы пели»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вокальной группой 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«Весёлые нотки»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689" b="7324"/>
          <a:stretch/>
        </p:blipFill>
        <p:spPr>
          <a:xfrm>
            <a:off x="201879" y="2235544"/>
            <a:ext cx="5260769" cy="4479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74" y="1448788"/>
            <a:ext cx="5684321" cy="51711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3823" y="0"/>
            <a:ext cx="9365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Наша Родина – Россия! Мы здесь родились и живём. Это как одна большая семья. А в большой семье нужно дружить, не ссориться, старших уважать, а младшим помогать. И конечно же радоваться жизни и стараться делать её ещё красивее.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69" y="1947553"/>
            <a:ext cx="6693452" cy="4625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7121" y="1248106"/>
            <a:ext cx="3004457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Ромашки, ромашки – цветы полевые,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Вы символом стали российских полей.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Ромашки, ромашки – вы солнца кусочек,</a:t>
            </a:r>
          </a:p>
          <a:p>
            <a:pPr algn="ctr"/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Вы светлый денёчек России моей.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93226" y="439387"/>
            <a:ext cx="734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</a:rPr>
              <a:t>Цветочный сюрприз от малышей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4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7" r="15537"/>
          <a:stretch/>
        </p:blipFill>
        <p:spPr>
          <a:xfrm>
            <a:off x="7386452" y="356165"/>
            <a:ext cx="4465123" cy="46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2" y="2490851"/>
            <a:ext cx="5696197" cy="4272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14452" y="605642"/>
            <a:ext cx="4857008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Мы всех сегодня поздравляем!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>
              <a:spcBef>
                <a:spcPts val="1125"/>
              </a:spcBef>
              <a:spcAft>
                <a:spcPts val="1125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Пусть будет мир и в доме, и в семье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…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1422" y="5130140"/>
            <a:ext cx="5510151" cy="135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3200" dirty="0" smtClean="0">
                <a:solidFill>
                  <a:srgbClr val="111111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Мы мира в сердце всем желаем!</a:t>
            </a:r>
            <a:endParaRPr lang="ru-RU" sz="3200" dirty="0" smtClean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3200" dirty="0" smtClean="0">
                <a:solidFill>
                  <a:srgbClr val="111111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Да будет мир на всей большой земле!</a:t>
            </a:r>
            <a:endParaRPr lang="ru-RU" sz="3200" dirty="0">
              <a:effectLst/>
              <a:latin typeface="Gabriola" panose="04040605051002020D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149" y="673924"/>
            <a:ext cx="6305797" cy="47293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255" y="2588821"/>
            <a:ext cx="49995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Спасибо </a:t>
            </a:r>
          </a:p>
          <a:p>
            <a:pPr algn="ctr"/>
            <a:r>
              <a:rPr lang="ru-RU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За</a:t>
            </a:r>
          </a:p>
          <a:p>
            <a:pPr algn="ctr"/>
            <a:r>
              <a:rPr lang="ru-RU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Gabriola" panose="04040605051002020D02" pitchFamily="82" charset="0"/>
              </a:rPr>
              <a:t>внимание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80FF"/>
      </a:dk1>
      <a:lt1>
        <a:sysClr val="window" lastClr="3F4246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157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Gabriola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ksyha787@outlook.com</dc:creator>
  <cp:lastModifiedBy>ksyha787@outlook.com</cp:lastModifiedBy>
  <cp:revision>7</cp:revision>
  <dcterms:created xsi:type="dcterms:W3CDTF">2022-05-05T18:03:43Z</dcterms:created>
  <dcterms:modified xsi:type="dcterms:W3CDTF">2022-05-06T03:33:18Z</dcterms:modified>
</cp:coreProperties>
</file>