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6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714356"/>
            <a:ext cx="82153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автономное дошкольное образовательное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учреждение «Центр развития ребёнка - детский сад№50»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г.о. Самара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429000"/>
            <a:ext cx="76438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«Победная весна сорок пятого»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643182"/>
            <a:ext cx="7429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 посвящённый Дню Победы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85789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Мы будем помнить ветеранов, мы не забудем </a:t>
            </a:r>
            <a:r>
              <a:rPr lang="ru-RU" sz="2000" b="1" dirty="0" smtClean="0"/>
              <a:t>никогда</a:t>
            </a:r>
          </a:p>
          <a:p>
            <a:pPr algn="ctr"/>
            <a:r>
              <a:rPr lang="ru-RU" sz="2000" b="1" dirty="0" smtClean="0"/>
              <a:t>Их </a:t>
            </a:r>
            <a:r>
              <a:rPr lang="ru-RU" sz="2000" b="1" dirty="0" smtClean="0"/>
              <a:t>жертвы , подвиги и </a:t>
            </a:r>
            <a:r>
              <a:rPr lang="ru-RU" sz="2000" b="1" dirty="0" smtClean="0"/>
              <a:t>раны Победу</a:t>
            </a:r>
            <a:r>
              <a:rPr lang="ru-RU" sz="2000" b="1" dirty="0" smtClean="0"/>
              <a:t>! Помни вся страна!</a:t>
            </a:r>
            <a:endParaRPr lang="ru-RU" sz="2000" b="1" dirty="0"/>
          </a:p>
        </p:txBody>
      </p:sp>
      <p:pic>
        <p:nvPicPr>
          <p:cNvPr id="6" name="Рисунок 5" descr="P1016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00174"/>
            <a:ext cx="5857916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1234" cy="68083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7336" y="1857365"/>
            <a:ext cx="44506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643578"/>
            <a:ext cx="85010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Выполнила: музыкальный руководитель</a:t>
            </a:r>
          </a:p>
          <a:p>
            <a:pPr algn="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Лапина С.П.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16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071678"/>
            <a:ext cx="6929486" cy="3590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00034" y="607220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Этот день особенный , желанный, солнце светит ярко в вышине</a:t>
            </a:r>
          </a:p>
          <a:p>
            <a:pPr algn="ctr"/>
            <a:r>
              <a:rPr lang="ru-RU" sz="2000" b="1" dirty="0" smtClean="0"/>
              <a:t>День Победы –праздник долгожданный отмечается у нас в стране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4" name="Рисунок 3" descr="P1016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309940"/>
            <a:ext cx="7000924" cy="4083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3" name="Рисунок 2" descr="P1016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071678"/>
            <a:ext cx="628654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96238" y="6457890"/>
            <a:ext cx="864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Мы не забудем наших героев – защитников и будем достойной сменой.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3" name="Рисунок 2" descr="P1016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643050"/>
            <a:ext cx="5810290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85786" y="628652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Солдата, конечно, я поддержу и рану ему я перевяжу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3" name="Рисунок 2" descr="P1016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643050"/>
            <a:ext cx="3786182" cy="2839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16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267188"/>
            <a:ext cx="4500594" cy="3217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72066" y="5143512"/>
            <a:ext cx="409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1.И.Ларина  «Пионеры-герои»</a:t>
            </a:r>
          </a:p>
          <a:p>
            <a:r>
              <a:rPr lang="ru-RU" sz="2000" b="1" dirty="0" smtClean="0"/>
              <a:t>2.Р.Гамзатов « Журавли»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3" name="Рисунок 2" descr="P1016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000496" cy="2936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16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7152" y="1428736"/>
            <a:ext cx="4901425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714876" y="471488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1.К.Симонов «Жди меня»</a:t>
            </a:r>
          </a:p>
          <a:p>
            <a:r>
              <a:rPr lang="ru-RU" sz="2000" b="1" dirty="0" smtClean="0"/>
              <a:t>2.М.Владимов «Ещё тогда </a:t>
            </a:r>
          </a:p>
          <a:p>
            <a:r>
              <a:rPr lang="ru-RU" sz="2000" b="1" dirty="0" smtClean="0"/>
              <a:t>нас не было на свете»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4" name="Рисунок 3" descr="P1016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436" y="1785926"/>
            <a:ext cx="6332564" cy="388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592933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Споём мы лучше песни, ведь нету их известней</a:t>
            </a:r>
          </a:p>
          <a:p>
            <a:pPr algn="ctr"/>
            <a:r>
              <a:rPr lang="ru-RU" sz="2000" b="1" dirty="0" smtClean="0"/>
              <a:t>Всем залом помогайте, с нами подпевайте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6"/>
            <a:ext cx="9211236" cy="6808304"/>
          </a:xfrm>
          <a:prstGeom prst="rect">
            <a:avLst/>
          </a:prstGeom>
        </p:spPr>
      </p:pic>
      <p:pic>
        <p:nvPicPr>
          <p:cNvPr id="3" name="Рисунок 2" descr="P1016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559" y="2000240"/>
            <a:ext cx="6374813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85786" y="578645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Всех защитников страны сегодня поздравляем мы</a:t>
            </a:r>
          </a:p>
          <a:p>
            <a:pPr algn="ctr"/>
            <a:r>
              <a:rPr lang="ru-RU" sz="2000" b="1" dirty="0" smtClean="0"/>
              <a:t>Как мы гордимся вами, нам не сказать словами!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159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21</cp:revision>
  <dcterms:created xsi:type="dcterms:W3CDTF">2019-05-16T05:41:08Z</dcterms:created>
  <dcterms:modified xsi:type="dcterms:W3CDTF">2019-05-16T09:06:21Z</dcterms:modified>
</cp:coreProperties>
</file>