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y50.8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правилам дорожного движения - презентация, доклад,  прое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51180"/>
            <a:ext cx="735811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автономное  дошкольное образовательное учреждение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развития ребенка - детский сад № 50» городского округа Самара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443020, Самарская обл., г.Самара, ул.Ленинская 82,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тел.: 332-38-32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факс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333-71-36; e-mail: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mdoy50.89@mail.ru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акция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«Наша мама водит классно! Знает правила прекрасно!»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Старший воспитатель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Митусова Н.И.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000240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социальной акции «Наша мама водит классно! Знает правила прекрасно!» с воспитанниками подготовительной группы «Лучики» были проведены мероприятия по пропаганде безопасности дорожного движения.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78579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просветительских  видеороликов и мультипликационных презентаций 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правилах поведения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легковом автотранспорте 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занятиях по безопасности дорожного движения.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БЕЗОПАСНОСТЬ\Неделя правил дорожного движения\IMG_6856.JPG"/>
          <p:cNvPicPr>
            <a:picLocks noChangeAspect="1" noChangeArrowheads="1"/>
          </p:cNvPicPr>
          <p:nvPr/>
        </p:nvPicPr>
        <p:blipFill>
          <a:blip r:embed="rId3" cstate="print"/>
          <a:srcRect l="17504" t="14000" r="6000"/>
          <a:stretch>
            <a:fillRect/>
          </a:stretch>
        </p:blipFill>
        <p:spPr bwMode="auto">
          <a:xfrm>
            <a:off x="428596" y="2571744"/>
            <a:ext cx="3643338" cy="3071834"/>
          </a:xfrm>
          <a:prstGeom prst="rect">
            <a:avLst/>
          </a:prstGeom>
          <a:noFill/>
        </p:spPr>
      </p:pic>
      <p:pic>
        <p:nvPicPr>
          <p:cNvPr id="2051" name="Picture 3" descr="C:\Users\1\Desktop\БЕЗОПАСНОСТЬ\меропр безоп октябрь\IMG_5117.JPG"/>
          <p:cNvPicPr>
            <a:picLocks noChangeAspect="1" noChangeArrowheads="1"/>
          </p:cNvPicPr>
          <p:nvPr/>
        </p:nvPicPr>
        <p:blipFill>
          <a:blip r:embed="rId4" cstate="print"/>
          <a:srcRect l="14710" t="17647"/>
          <a:stretch>
            <a:fillRect/>
          </a:stretch>
        </p:blipFill>
        <p:spPr bwMode="auto">
          <a:xfrm>
            <a:off x="4214810" y="3214686"/>
            <a:ext cx="473528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открытки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пожеланиями о безопасном поведении на дороге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 акция\IMG-3af6e4f0bb8d750108886ae4ec73830d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89" y="1785926"/>
            <a:ext cx="4583490" cy="3429024"/>
          </a:xfrm>
          <a:prstGeom prst="rect">
            <a:avLst/>
          </a:prstGeom>
          <a:noFill/>
        </p:spPr>
      </p:pic>
      <p:pic>
        <p:nvPicPr>
          <p:cNvPr id="1027" name="Picture 3" descr="C:\Users\1\Desktop\фото акция\IMG-a6ff8c57213e4a79ed7d6d634232b89b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071678"/>
            <a:ext cx="3426882" cy="4580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928670"/>
            <a:ext cx="4143404" cy="553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6" y="57148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такие открытки у нас получились.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pic>
        <p:nvPicPr>
          <p:cNvPr id="4098" name="Picture 2" descr="C:\Users\1\Desktop\фото акция\IMG-a18160e9355cd61e52b9aa2c74b7df4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85926"/>
            <a:ext cx="6206810" cy="46434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92867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Открытки для мам-водителей готовы.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pic>
        <p:nvPicPr>
          <p:cNvPr id="5122" name="Picture 2" descr="C:\Users\1\Desktop\фото акция\IMG-0188b8ab6736d60482efe3af3c6475e8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5538352" cy="4143380"/>
          </a:xfrm>
          <a:prstGeom prst="rect">
            <a:avLst/>
          </a:prstGeom>
          <a:noFill/>
        </p:spPr>
      </p:pic>
      <p:pic>
        <p:nvPicPr>
          <p:cNvPr id="5123" name="Picture 3" descr="C:\Users\1\Desktop\фото акция\IMG-b48c9c7baaf3a6b84a06961ed667ed51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357430"/>
            <a:ext cx="3093410" cy="41348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57148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Дарили открытки мамам-водителям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по ОБЖ - 64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pic>
        <p:nvPicPr>
          <p:cNvPr id="4" name="Picture 2" descr="E:\Логотип ДОУ 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357290" cy="11664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857364"/>
            <a:ext cx="51435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дорожные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уж и сложны,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жизни правила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нужны.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1\Desktop\фото акция\IMG-06835d5c20849078729709e0c7d2379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928934"/>
            <a:ext cx="2555383" cy="3415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151</Words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36</cp:revision>
  <dcterms:created xsi:type="dcterms:W3CDTF">2022-03-03T10:41:00Z</dcterms:created>
  <dcterms:modified xsi:type="dcterms:W3CDTF">2022-03-09T08:21:18Z</dcterms:modified>
</cp:coreProperties>
</file>