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1" r:id="rId5"/>
    <p:sldId id="260" r:id="rId6"/>
    <p:sldId id="264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30.09.21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«Центр развития ребёнка - детский сад № 50» городского округа Самара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443020, Самарская обл., г. Самара, ул. Ленинская 82,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mdou50.89@mail.ru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551837"/>
            <a:ext cx="68580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Познавательный досуг в старшей группе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"Волшебный календарь 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осени»</a:t>
            </a:r>
          </a:p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фотоотчёт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301208"/>
            <a:ext cx="30209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музыкальный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руководитель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Лапина С.П.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1026" name="Picture 2" descr="C:\Users\Детсад\Desktop\осенний календарь\IMG_20210930_112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397" y="571480"/>
            <a:ext cx="7166553" cy="4643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7" y="5357826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было весело и интересно.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узнали, что такое народный календарь и какие существовали традиции   встречи Осени на Руси.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2050" name="Picture 2" descr="H:\осень СП\IMG_20210930_093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57166"/>
            <a:ext cx="3318410" cy="2857520"/>
          </a:xfrm>
          <a:prstGeom prst="rect">
            <a:avLst/>
          </a:prstGeom>
          <a:noFill/>
        </p:spPr>
      </p:pic>
      <p:pic>
        <p:nvPicPr>
          <p:cNvPr id="2051" name="Picture 3" descr="H:\осень СП\IMG_20210930_0944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908740"/>
            <a:ext cx="3421697" cy="36635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928670"/>
            <a:ext cx="4373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каждого времени года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черёд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4071942"/>
            <a:ext cx="453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каждый месяц имеет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своё название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3074" name="Picture 2" descr="H:\осень СП\IMG_20210930_10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28604"/>
            <a:ext cx="4032327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785794"/>
            <a:ext cx="3627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старину, на Руси например месяц октябрь называли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«Грязник»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4214818"/>
            <a:ext cx="3357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нам нипочём дождь и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октябрьские капризы. В руках у нас зонтики. Значит можно  весело поиграть!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:\осень СП\IMG_20210930_095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214818"/>
            <a:ext cx="4071618" cy="2325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4098" name="Picture 2" descr="H:\осень СП\IMG_20210930_100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7319" y="428604"/>
            <a:ext cx="5960829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5429264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ещё месяц октябрь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отличается тем, что это время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свадеб и создание молодой семьи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5122" name="Picture 2" descr="H:\осень СП\IMG_20210930_095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85728"/>
            <a:ext cx="6072230" cy="4612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5" y="521495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Ноябрь назывался «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Полузимник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заметнее изменения в природе. Холоднее становится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каждым днём. «Осень борется с зимой»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6146" name="Picture 2" descr="H:\осень СП\IMG_20210930_094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00174"/>
            <a:ext cx="7245781" cy="49292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00166" y="35716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на «Кузьминки-курьи именины» девицы водили хороводы, да песни распевали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pic>
        <p:nvPicPr>
          <p:cNvPr id="7170" name="Picture 2" descr="C:\Users\Детсад\Desktop\осенний календарь\IMG_20210930_113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85794"/>
            <a:ext cx="6882152" cy="42148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357826"/>
            <a:ext cx="6973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, тебе Осень, за щедрые подарки, за дождик моросящий,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разноцветные краски!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784" y="0"/>
            <a:ext cx="9155784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1486" y="1142985"/>
            <a:ext cx="53894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200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Admin</cp:lastModifiedBy>
  <cp:revision>6</cp:revision>
  <dcterms:created xsi:type="dcterms:W3CDTF">2021-09-30T10:59:09Z</dcterms:created>
  <dcterms:modified xsi:type="dcterms:W3CDTF">2021-09-30T12:12:15Z</dcterms:modified>
</cp:coreProperties>
</file>