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5" r:id="rId3"/>
    <p:sldId id="264" r:id="rId4"/>
    <p:sldId id="258" r:id="rId5"/>
    <p:sldId id="263" r:id="rId6"/>
    <p:sldId id="262" r:id="rId7"/>
    <p:sldId id="268" r:id="rId8"/>
    <p:sldId id="259" r:id="rId9"/>
    <p:sldId id="266" r:id="rId10"/>
    <p:sldId id="267" r:id="rId11"/>
    <p:sldId id="269" r:id="rId12"/>
    <p:sldId id="271" r:id="rId13"/>
    <p:sldId id="270" r:id="rId14"/>
    <p:sldId id="26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4" autoAdjust="0"/>
    <p:restoredTop sz="94660"/>
  </p:normalViewPr>
  <p:slideViewPr>
    <p:cSldViewPr snapToGrid="0">
      <p:cViewPr varScale="1">
        <p:scale>
          <a:sx n="71" d="100"/>
          <a:sy n="71" d="100"/>
        </p:scale>
        <p:origin x="90" y="6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E528C-4E25-48DA-B049-FA7EEC16FF42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B166-3B87-414B-9704-795C6AB9BE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73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E528C-4E25-48DA-B049-FA7EEC16FF42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B166-3B87-414B-9704-795C6AB9BE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912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E528C-4E25-48DA-B049-FA7EEC16FF42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B166-3B87-414B-9704-795C6AB9BE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813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E528C-4E25-48DA-B049-FA7EEC16FF42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B166-3B87-414B-9704-795C6AB9BE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544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E528C-4E25-48DA-B049-FA7EEC16FF42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B166-3B87-414B-9704-795C6AB9BE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969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E528C-4E25-48DA-B049-FA7EEC16FF42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B166-3B87-414B-9704-795C6AB9BE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973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E528C-4E25-48DA-B049-FA7EEC16FF42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B166-3B87-414B-9704-795C6AB9BE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16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E528C-4E25-48DA-B049-FA7EEC16FF42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B166-3B87-414B-9704-795C6AB9BE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536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E528C-4E25-48DA-B049-FA7EEC16FF42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B166-3B87-414B-9704-795C6AB9BE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04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E528C-4E25-48DA-B049-FA7EEC16FF42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B166-3B87-414B-9704-795C6AB9BE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605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E528C-4E25-48DA-B049-FA7EEC16FF42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B166-3B87-414B-9704-795C6AB9BE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608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E528C-4E25-48DA-B049-FA7EEC16FF42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2B166-3B87-414B-9704-795C6AB9BE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357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9282" y="242047"/>
            <a:ext cx="11658600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 учреждение</a:t>
            </a:r>
            <a:endParaRPr lang="ru-RU" sz="16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«Центр развития ребёнка- детский сад № 50» городского округа Самара</a:t>
            </a:r>
            <a:endParaRPr lang="ru-RU" sz="16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Россия, 443020, Самарская обл., г. Самара, ул. Ленинская 82,</a:t>
            </a:r>
            <a:endParaRPr lang="ru-RU" sz="16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тел.: 332-38-32; факс: 333-71-36;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sdo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bs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50@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samara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edu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sz="16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581025" algn="l"/>
                <a:tab pos="1762125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282" y="2487707"/>
            <a:ext cx="7207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Фотоотчёт новогоднего праздника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«Любимый праздник Новый год»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14800" y="6239435"/>
            <a:ext cx="7805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музыкальный руководитель Лапина С.П.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69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73" y="591857"/>
            <a:ext cx="4627365" cy="446423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114" y="1588828"/>
            <a:ext cx="6650034" cy="498678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TextBox 7"/>
          <p:cNvSpPr txBox="1"/>
          <p:nvPr/>
        </p:nvSpPr>
        <p:spPr>
          <a:xfrm>
            <a:off x="5647765" y="242047"/>
            <a:ext cx="58225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Monotype Corsiva" panose="03010101010201010101" pitchFamily="66" charset="0"/>
              </a:rPr>
              <a:t>В разных сказках побывали Маша и Витя, но Деда </a:t>
            </a:r>
          </a:p>
          <a:p>
            <a:pPr algn="ctr"/>
            <a:r>
              <a:rPr lang="ru-RU" sz="2800" b="1" dirty="0" smtClean="0">
                <a:latin typeface="Monotype Corsiva" panose="03010101010201010101" pitchFamily="66" charset="0"/>
              </a:rPr>
              <a:t>Мороза так и не  нашли</a:t>
            </a:r>
            <a:endParaRPr lang="ru-RU" sz="2800" b="1" dirty="0"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0306" y="5284694"/>
            <a:ext cx="41416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Monotype Corsiva" panose="03010101010201010101" pitchFamily="66" charset="0"/>
              </a:rPr>
              <a:t>Придётся продолжить путешествие…</a:t>
            </a:r>
            <a:endParaRPr lang="ru-RU" sz="28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26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88" y="2097740"/>
            <a:ext cx="6028083" cy="443752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059" y="253700"/>
            <a:ext cx="4078940" cy="305920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591671" y="349624"/>
            <a:ext cx="48409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Monotype Corsiva" panose="03010101010201010101" pitchFamily="66" charset="0"/>
              </a:rPr>
              <a:t>Не обошлось и без Кощея Бессмертного, </a:t>
            </a:r>
          </a:p>
          <a:p>
            <a:pPr algn="ctr"/>
            <a:r>
              <a:rPr lang="ru-RU" sz="2800" b="1" dirty="0" smtClean="0">
                <a:latin typeface="Monotype Corsiva" panose="03010101010201010101" pitchFamily="66" charset="0"/>
              </a:rPr>
              <a:t>но русские богатыри помогли</a:t>
            </a:r>
          </a:p>
          <a:p>
            <a:pPr algn="ctr"/>
            <a:r>
              <a:rPr lang="ru-RU" sz="2800" b="1" dirty="0" smtClean="0">
                <a:latin typeface="Monotype Corsiva" panose="03010101010201010101" pitchFamily="66" charset="0"/>
              </a:rPr>
              <a:t>нашим друзьям.</a:t>
            </a:r>
            <a:endParaRPr lang="ru-RU" sz="2800" b="1" dirty="0"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8" t="17058" r="18285" b="17451"/>
          <a:stretch/>
        </p:blipFill>
        <p:spPr>
          <a:xfrm>
            <a:off x="8134647" y="3566604"/>
            <a:ext cx="3961500" cy="329139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548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2549" r="-245"/>
          <a:stretch/>
        </p:blipFill>
        <p:spPr>
          <a:xfrm>
            <a:off x="-125507" y="1075764"/>
            <a:ext cx="6869007" cy="398032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007" y="361200"/>
            <a:ext cx="4982602" cy="355189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743500" y="4289612"/>
            <a:ext cx="509055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Вот как, ребята, на свете бывает.</a:t>
            </a:r>
            <a:endParaRPr lang="ru-RU" sz="2800" b="1" dirty="0" smtClean="0">
              <a:solidFill>
                <a:schemeClr val="tx2">
                  <a:lumMod val="50000"/>
                </a:schemeClr>
              </a:solidFill>
              <a:effectLst/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 сказке добро всегда побеждает.</a:t>
            </a:r>
            <a:endParaRPr lang="ru-RU" sz="2800" b="1" dirty="0" smtClean="0">
              <a:solidFill>
                <a:schemeClr val="tx2">
                  <a:lumMod val="50000"/>
                </a:schemeClr>
              </a:solidFill>
              <a:effectLst/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Маша и Витя:</a:t>
            </a:r>
            <a:endParaRPr lang="ru-RU" sz="2800" b="1" dirty="0" smtClean="0">
              <a:solidFill>
                <a:schemeClr val="tx2">
                  <a:lumMod val="50000"/>
                </a:schemeClr>
              </a:solidFill>
              <a:effectLst/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Дружба любому поможет в беде.</a:t>
            </a:r>
            <a:endParaRPr lang="ru-RU" sz="2800" b="1" dirty="0" smtClean="0">
              <a:solidFill>
                <a:schemeClr val="tx2">
                  <a:lumMod val="50000"/>
                </a:schemeClr>
              </a:solidFill>
              <a:effectLst/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 преданным другом не страшно нигде.</a:t>
            </a:r>
            <a:endParaRPr lang="ru-RU" sz="2800" b="1" dirty="0">
              <a:solidFill>
                <a:schemeClr val="tx2">
                  <a:lumMod val="50000"/>
                </a:schemeClr>
              </a:solidFill>
              <a:effectLst/>
              <a:latin typeface="Monotype Corsiva" panose="03010101010201010101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13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4" r="3950"/>
          <a:stretch/>
        </p:blipFill>
        <p:spPr>
          <a:xfrm>
            <a:off x="1368802" y="349623"/>
            <a:ext cx="9454396" cy="615875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82153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7638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4365" y="1398494"/>
            <a:ext cx="852543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Наилучшие пожелания </a:t>
            </a:r>
          </a:p>
          <a:p>
            <a:pPr algn="ctr"/>
            <a:r>
              <a:rPr lang="ru-RU" sz="8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в Новом Году!</a:t>
            </a:r>
            <a:endParaRPr lang="ru-RU" sz="80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09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62918" y="4477872"/>
            <a:ext cx="5802405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За окном мелькает снег, </a:t>
            </a:r>
            <a:endParaRPr lang="ru-RU" sz="3200" b="1" dirty="0" smtClean="0">
              <a:solidFill>
                <a:schemeClr val="tx2">
                  <a:lumMod val="50000"/>
                </a:schemeClr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Лёгкий, новогодний. </a:t>
            </a:r>
            <a:endParaRPr lang="ru-RU" sz="3200" b="1" dirty="0" smtClean="0">
              <a:solidFill>
                <a:schemeClr val="tx2">
                  <a:lumMod val="50000"/>
                </a:schemeClr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 зале музыка и смех, </a:t>
            </a:r>
            <a:endParaRPr lang="ru-RU" sz="3200" b="1" dirty="0" smtClean="0">
              <a:solidFill>
                <a:schemeClr val="tx2">
                  <a:lumMod val="50000"/>
                </a:schemeClr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Маскарад у нас сегодня 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сегодня! </a:t>
            </a:r>
            <a:endParaRPr lang="ru-RU" sz="3200" b="1" dirty="0">
              <a:solidFill>
                <a:schemeClr val="tx2">
                  <a:lumMod val="50000"/>
                </a:schemeClr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170" y="134379"/>
            <a:ext cx="5896534" cy="442240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41" y="1043916"/>
            <a:ext cx="5336888" cy="557316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29231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82" y="2334584"/>
            <a:ext cx="5387693" cy="401242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596" r="7066" b="3727"/>
          <a:stretch/>
        </p:blipFill>
        <p:spPr>
          <a:xfrm>
            <a:off x="5894898" y="255443"/>
            <a:ext cx="6099879" cy="402072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6710082" y="4773706"/>
            <a:ext cx="486543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Monotype Corsiva" panose="03010101010201010101" pitchFamily="66" charset="0"/>
              </a:rPr>
              <a:t>Воспитанники младшей группы </a:t>
            </a:r>
          </a:p>
          <a:p>
            <a:pPr algn="ctr"/>
            <a:r>
              <a:rPr lang="ru-RU" sz="2800" b="1" dirty="0" smtClean="0">
                <a:latin typeface="Monotype Corsiva" panose="03010101010201010101" pitchFamily="66" charset="0"/>
              </a:rPr>
              <a:t>с номером  «Бусинки» и стихи для </a:t>
            </a:r>
          </a:p>
          <a:p>
            <a:pPr algn="ctr"/>
            <a:r>
              <a:rPr lang="ru-RU" sz="2800" b="1" dirty="0" smtClean="0">
                <a:latin typeface="Monotype Corsiva" panose="03010101010201010101" pitchFamily="66" charset="0"/>
              </a:rPr>
              <a:t>Деда Мороза</a:t>
            </a:r>
            <a:endParaRPr lang="ru-RU" sz="28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88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82" y="309282"/>
            <a:ext cx="10130118" cy="58077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9965" y="6239436"/>
            <a:ext cx="11802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Monotype Corsiva" panose="03010101010201010101" pitchFamily="66" charset="0"/>
              </a:rPr>
              <a:t>Ребята средней группы готовы подарить всем новогоднее настроение</a:t>
            </a:r>
            <a:endParaRPr lang="ru-RU" sz="32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77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8" y="1264024"/>
            <a:ext cx="3125664" cy="480059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108" y="2460812"/>
            <a:ext cx="4237340" cy="321943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149" y="194430"/>
            <a:ext cx="3798512" cy="288494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8131495" y="3496235"/>
            <a:ext cx="38094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Красногрудые снегири и 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новогодние игрушки  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спрыгнули с ёлочной ветки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и начали свой весёлый танец  </a:t>
            </a:r>
            <a:endParaRPr lang="ru-RU" sz="2800" b="1" dirty="0">
              <a:solidFill>
                <a:schemeClr val="tx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55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138" y="200993"/>
            <a:ext cx="3143176" cy="482749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" b="13264"/>
          <a:stretch/>
        </p:blipFill>
        <p:spPr>
          <a:xfrm>
            <a:off x="111396" y="779929"/>
            <a:ext cx="4213791" cy="563431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143" y="1378826"/>
            <a:ext cx="4228550" cy="322006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988859" y="5028486"/>
            <a:ext cx="68311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Мы много счастья в новый год</a:t>
            </a:r>
            <a:endParaRPr lang="ru-RU" sz="2800" b="1" dirty="0" smtClean="0">
              <a:solidFill>
                <a:schemeClr val="tx2">
                  <a:lumMod val="50000"/>
                </a:schemeClr>
              </a:solidFill>
              <a:effectLst/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Хотим вам пожелать.</a:t>
            </a:r>
            <a:endParaRPr lang="ru-RU" sz="2800" b="1" dirty="0" smtClean="0">
              <a:solidFill>
                <a:schemeClr val="tx2">
                  <a:lumMod val="50000"/>
                </a:schemeClr>
              </a:solidFill>
              <a:effectLst/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Смеяться петь и танцевать,</a:t>
            </a:r>
            <a:endParaRPr lang="ru-RU" sz="2800" b="1" dirty="0" smtClean="0">
              <a:solidFill>
                <a:schemeClr val="tx2">
                  <a:lumMod val="50000"/>
                </a:schemeClr>
              </a:solidFill>
              <a:effectLst/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Но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только…Не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скучать!</a:t>
            </a:r>
            <a:endParaRPr lang="ru-RU" sz="2800" b="1" dirty="0">
              <a:solidFill>
                <a:schemeClr val="tx2">
                  <a:lumMod val="50000"/>
                </a:schemeClr>
              </a:solidFill>
              <a:effectLst/>
              <a:latin typeface="Monotype Corsiva" panose="03010101010201010101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89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34" y="457201"/>
            <a:ext cx="11885340" cy="588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03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18" r="-1678"/>
          <a:stretch/>
        </p:blipFill>
        <p:spPr>
          <a:xfrm>
            <a:off x="6455707" y="389964"/>
            <a:ext cx="5229785" cy="45182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57" y="2407023"/>
            <a:ext cx="5998593" cy="432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1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04" y="2577358"/>
            <a:ext cx="5392273" cy="404420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369378" y="484094"/>
            <a:ext cx="47808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Новые приключения 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Маши и Вити 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 в подготовительной группе</a:t>
            </a:r>
            <a:endParaRPr lang="ru-RU" sz="2800" b="1" dirty="0">
              <a:solidFill>
                <a:schemeClr val="tx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31" r="2072"/>
          <a:stretch/>
        </p:blipFill>
        <p:spPr>
          <a:xfrm>
            <a:off x="5794232" y="318252"/>
            <a:ext cx="6197513" cy="350583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79553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225</Words>
  <Application>Microsoft Office PowerPoint</Application>
  <PresentationFormat>Широкоэкранный</PresentationFormat>
  <Paragraphs>40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kompukter787@outlook.com</dc:creator>
  <cp:lastModifiedBy>kompukter787@outlook.com</cp:lastModifiedBy>
  <cp:revision>9</cp:revision>
  <dcterms:created xsi:type="dcterms:W3CDTF">2024-01-30T17:49:15Z</dcterms:created>
  <dcterms:modified xsi:type="dcterms:W3CDTF">2024-01-30T19:03:00Z</dcterms:modified>
</cp:coreProperties>
</file>