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3" r:id="rId8"/>
    <p:sldId id="262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840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9" y="4572008"/>
            <a:ext cx="87868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Музыкальное воспитание </a:t>
            </a:r>
          </a:p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развитие детей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детском саду</a:t>
            </a:r>
          </a:p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(младший возраст)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 учреждение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«Центр развития ребёнка- детский сад № 50» городского округа Самара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443020, Самарская обл., г. Самара, ул. Ленинская 82,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тел.: 332-38-32; факс: 333-71-36;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mdou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50.89mail.ru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1555" y="1714489"/>
            <a:ext cx="343876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Спасибо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За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Внимание 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5143512"/>
            <a:ext cx="4572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Подготовила: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музыкальный руководитель Лапина С.П.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Музыкальное развитие оказывает ничем не заменимое воздействие на общее развитие малыша: формируется эмоциональная сфера, совершенствуется мышление, ребенок становится чутким к красоте в искусстве и жизни.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7" name="Picture 3" descr="C:\Users\Детсад\Desktop\P1013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5802325" cy="439399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Первичным, ведущим видом музыкальной деятельности детей является восприятие музыки.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мы с воспитанниками слушаем разножанровую и разнохарактерную               музыку.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050" name="Picture 2" descr="C:\Users\Детсад\Downloads\IMG-89ad412b7edaf994be349f2dffd2c7e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3913561" cy="321471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Детсад\Downloads\IMG-0eaaddcd670f10226d9fbdd2ecf48ccb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86190"/>
            <a:ext cx="4626258" cy="28971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285729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Чувство ритма заложено в каждом ребенке, но чувству музыки можно и обучить.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Ребята осваивают разные тембры звучания инструментов и конечно же овладевают приёмами  игры на шумовых инструментах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Детсад\Downloads\IMG-2ab47a537e96b1e7f2788956350efe6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3116"/>
            <a:ext cx="4079129" cy="41059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 descr="IMG-dc517267a178063685b75e5dd4f06ceb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218" y="2571744"/>
            <a:ext cx="3672807" cy="32147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pic>
        <p:nvPicPr>
          <p:cNvPr id="3" name="Рисунок 2" descr="IMG-800dca950ed605f4aaca5099b0258b9e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89405"/>
            <a:ext cx="3929090" cy="29468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IMG-007aea90fabd92db0c731acbef7982a8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357562"/>
            <a:ext cx="4786314" cy="324824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707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Готовим с артистами музыкальный номер на осенний праздник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«Оркестр в лесу»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Следует петь детские песни, для того чтобы ребенок усвоил серию простых мелодий и научился их воспроизводить. Вместе осваиваем песенное исполнительство: умение  пристраиваться к голосу педагога, петь дружно и эмоционально.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Детсад\Downloads\IMG-905e2eb7e7c3002ab978d3a17756786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429388" cy="459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91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 музыкальном зале всегда есть возможность для волшебных превращений.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Вот и девочки – теперь рябинки в ярких косынках, а мальчишки-грибочки!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Детсад\Downloads\IMG-e1aa63c978730f3ff83c90a1ef12d7f2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1" y="2786058"/>
            <a:ext cx="4084671" cy="3643338"/>
          </a:xfrm>
          <a:prstGeom prst="rect">
            <a:avLst/>
          </a:prstGeom>
          <a:noFill/>
        </p:spPr>
      </p:pic>
      <p:pic>
        <p:nvPicPr>
          <p:cNvPr id="5123" name="Picture 3" descr="C:\Users\Детсад\Downloads\IMG-79282638ef297c2be08fc1d2dbe93118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4328015" cy="305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Музыкальное развитие и воспитание воспитанников проходит не только в рамках образовательной деятельности,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но и в свободное время (  чаще во второй половине дня как досуги и развлечения)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-9304adacc573d86dd5eaa1c850eda27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3500462" cy="2625347"/>
          </a:xfrm>
          <a:prstGeom prst="rect">
            <a:avLst/>
          </a:prstGeom>
        </p:spPr>
      </p:pic>
      <p:pic>
        <p:nvPicPr>
          <p:cNvPr id="7" name="Рисунок 6" descr="IMG-34629e0542a32ead20b68a680f3d5ca3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214422"/>
            <a:ext cx="3250886" cy="3500462"/>
          </a:xfrm>
          <a:prstGeom prst="rect">
            <a:avLst/>
          </a:prstGeom>
        </p:spPr>
      </p:pic>
      <p:pic>
        <p:nvPicPr>
          <p:cNvPr id="6148" name="Picture 4" descr="C:\Users\Детсад\Downloads\IMG-d08f2555bc295a529be4fcf3279b483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0661" y="3929066"/>
            <a:ext cx="258732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Постигайте музыку вместе с ребенком, удивляйтесь, огорчайтесь, радуйтесь вместе с ним, когда музыка звучит.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Не следует огорчаться, если у вашего малыша нет настроения что-нибудь спеть, или ему не хочется танцевать.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Или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если и возникают подобные желания,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то пение на ваш взгляд, кажется далеко от совершенства,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а движения смешны и неуклюжи. </a:t>
            </a: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расстраивайтесь!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Количественные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накопления обязательно перейдут в качественные. Для этого потребуется время и терпение.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-7fcbcc6b023780403372f43b57d5c2db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3363834" cy="487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328</Words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Детсад</cp:lastModifiedBy>
  <cp:revision>13</cp:revision>
  <dcterms:created xsi:type="dcterms:W3CDTF">2021-09-21T07:51:38Z</dcterms:created>
  <dcterms:modified xsi:type="dcterms:W3CDTF">2021-09-21T10:12:27Z</dcterms:modified>
</cp:coreProperties>
</file>