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_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85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 автономное дошкольное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образовательное учреждение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«Центр развития ребёнка- детский сад №50»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г.о.Самара</a:t>
            </a:r>
            <a:endParaRPr lang="ru-RU" sz="2800" dirty="0">
              <a:ln w="18415" cmpd="sng">
                <a:solidFill>
                  <a:srgbClr val="C00000"/>
                </a:solidFill>
                <a:prstDash val="solid"/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2928934"/>
            <a:ext cx="6357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Познавательно - игровой досуг</a:t>
            </a:r>
          </a:p>
          <a:p>
            <a:pPr algn="ctr"/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детей старшей группы</a:t>
            </a:r>
          </a:p>
          <a:p>
            <a:pPr algn="ctr"/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«Летят гонцы во все концы»</a:t>
            </a:r>
            <a:endParaRPr lang="ru-RU" sz="40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857232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</a:t>
            </a:r>
            <a:endParaRPr lang="ru-RU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58" y="4714884"/>
            <a:ext cx="85725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А теперь весна – подружка</a:t>
            </a:r>
            <a:r>
              <a:rPr lang="ru-RU" sz="28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Приглашает всех ребят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На весёлый – развесёлый</a:t>
            </a:r>
            <a:r>
              <a:rPr lang="ru-RU" sz="28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Танец маленьких утят!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Общий танец: «Маленькие утята» 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5" y="214290"/>
            <a:ext cx="8072494" cy="928694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Жаворонки прилетите, Весну - красную принесите!</a:t>
            </a:r>
            <a:endParaRPr lang="ru-RU" sz="2800" dirty="0">
              <a:ln w="18415" cmpd="sng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Детсад\Desktop\cute-and-happyness-birds_1042-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1428736"/>
            <a:ext cx="37513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внимание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430" y="5072074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Выполнила:</a:t>
            </a:r>
          </a:p>
          <a:p>
            <a:pPr algn="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Музыкальный руководитель </a:t>
            </a:r>
          </a:p>
          <a:p>
            <a:pPr algn="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Лапина С.П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ад\Desktop\____20160209_1420168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1" y="0"/>
            <a:ext cx="8667779" cy="65008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785794"/>
            <a:ext cx="72864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Цель:</a:t>
            </a:r>
            <a:r>
              <a:rPr lang="ru-RU" sz="2400" dirty="0" smtClean="0"/>
              <a:t> Расширять кругозор детей о проведении на Руси праздников народного календаря.</a:t>
            </a:r>
          </a:p>
          <a:p>
            <a:pPr algn="just"/>
            <a:r>
              <a:rPr lang="ru-RU" sz="2400" b="1" dirty="0" smtClean="0"/>
              <a:t>Задачи:</a:t>
            </a:r>
          </a:p>
          <a:p>
            <a:pPr algn="just"/>
            <a:r>
              <a:rPr lang="ru-RU" sz="2400" dirty="0" smtClean="0"/>
              <a:t>-развивать коммуникативные навыки;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способствовать развитию пластики движений в передаче образов;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-развивать слуховые ощущения;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-совершенствовать мелкую моторику при выполнении продуктивной деятельности.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4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00042"/>
            <a:ext cx="9144001" cy="95410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Кричат гонцы во все концы: </a:t>
            </a:r>
          </a:p>
          <a:p>
            <a:pPr algn="ctr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«Конец Зиме – Весне дорогу!»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14290"/>
            <a:ext cx="878684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солнце ярче светит,</a:t>
            </a: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птицам не до сна,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стал теплее вечер,</a:t>
            </a: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Значит, к нам</a:t>
            </a: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хором: Пришла весна!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4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3000372"/>
            <a:ext cx="5355497" cy="371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4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14290"/>
            <a:ext cx="4143372" cy="3107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43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3881433" cy="2911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6215082"/>
            <a:ext cx="7818807" cy="523220"/>
          </a:xfrm>
          <a:prstGeom prst="rect">
            <a:avLst/>
          </a:prstGeom>
          <a:noFill/>
        </p:spPr>
        <p:txBody>
          <a:bodyPr wrap="none" rtlCol="0">
            <a:prstTxWarp prst="textTriangle">
              <a:avLst/>
            </a:prstTxWarp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Послушай и  запомни название  перелётных птиц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142853"/>
            <a:ext cx="87868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 ждут , ребята, чудеса</a:t>
            </a:r>
          </a:p>
          <a:p>
            <a:pPr algn="ctr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лесу мы слышим птичьи голоса…..</a:t>
            </a:r>
          </a:p>
          <a:p>
            <a:pPr algn="ctr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(Звучит фонограмма с голосами птиц, дети узнают </a:t>
            </a:r>
          </a:p>
          <a:p>
            <a:pPr algn="ctr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дают свои ответы)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07223"/>
            <a:ext cx="10144100" cy="7608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5000636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                       </a:t>
            </a:r>
            <a:endParaRPr lang="ru-RU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71538" y="-571529"/>
            <a:ext cx="84296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i="0" u="none" strike="noStrike" normalizeH="0" baseline="0" dirty="0" smtClean="0">
              <a:ln w="18415" cmpd="sng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И малиновка, и дрозд занялись устройством гнёзд.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Носят, носят в домики птицы по соломинке.</a:t>
            </a:r>
            <a:endParaRPr kumimoji="0" lang="ru-RU" sz="2800" i="0" u="none" strike="noStrike" normalizeH="0" baseline="0" dirty="0" smtClean="0">
              <a:ln w="18415" cmpd="sng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6215082"/>
            <a:ext cx="5363263" cy="52322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Подвижная игра: «Займи домик» </a:t>
            </a:r>
            <a:endParaRPr lang="ru-RU" sz="2800" dirty="0" smtClean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857628"/>
            <a:ext cx="3333741" cy="2500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IMG_4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000372"/>
            <a:ext cx="4643438" cy="34825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4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14290"/>
            <a:ext cx="4286248" cy="3214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4714876" y="785794"/>
            <a:ext cx="4429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Продуктивная деятельность</a:t>
            </a:r>
          </a:p>
          <a:p>
            <a:pPr algn="ctr"/>
            <a:r>
              <a:rPr lang="ru-RU" sz="280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детей</a:t>
            </a:r>
            <a:endParaRPr lang="ru-RU" sz="2800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193</Words>
  <PresentationFormat>Экран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Детсад</cp:lastModifiedBy>
  <cp:revision>10</cp:revision>
  <dcterms:created xsi:type="dcterms:W3CDTF">2017-03-22T09:44:29Z</dcterms:created>
  <dcterms:modified xsi:type="dcterms:W3CDTF">2017-03-22T11:24:21Z</dcterms:modified>
</cp:coreProperties>
</file>