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4" r:id="rId8"/>
    <p:sldId id="261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7FCC-88C7-44B5-B664-E8B9A0651068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A171-4202-477B-AE48-F9678C3BC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19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7FCC-88C7-44B5-B664-E8B9A0651068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A171-4202-477B-AE48-F9678C3BC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27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7FCC-88C7-44B5-B664-E8B9A0651068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A171-4202-477B-AE48-F9678C3BC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586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7FCC-88C7-44B5-B664-E8B9A0651068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A171-4202-477B-AE48-F9678C3BC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2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7FCC-88C7-44B5-B664-E8B9A0651068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A171-4202-477B-AE48-F9678C3BC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3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7FCC-88C7-44B5-B664-E8B9A0651068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A171-4202-477B-AE48-F9678C3BC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47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7FCC-88C7-44B5-B664-E8B9A0651068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A171-4202-477B-AE48-F9678C3BC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92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7FCC-88C7-44B5-B664-E8B9A0651068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A171-4202-477B-AE48-F9678C3BC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24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7FCC-88C7-44B5-B664-E8B9A0651068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A171-4202-477B-AE48-F9678C3BC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13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7FCC-88C7-44B5-B664-E8B9A0651068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A171-4202-477B-AE48-F9678C3BC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00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7FCC-88C7-44B5-B664-E8B9A0651068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A171-4202-477B-AE48-F9678C3BC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5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37FCC-88C7-44B5-B664-E8B9A0651068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7A171-4202-477B-AE48-F9678C3BC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54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54" y="0"/>
            <a:ext cx="12310753" cy="70420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2535" y="368135"/>
            <a:ext cx="9761517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 автономное  дошкольное образовательное учреждение </a:t>
            </a:r>
            <a:endParaRPr lang="ru-RU" sz="2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- детский сад № 50» 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городского округа Самара</a:t>
            </a:r>
            <a:endParaRPr lang="ru-RU" sz="2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Россия, 443020, Самарская обл.,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г.Самара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ул.Ленинская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82, </a:t>
            </a:r>
            <a:endParaRPr lang="ru-RU" sz="2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тел.: 332-38-32; факс: 333-71-36;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mdoy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50.89@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1293" y="2778826"/>
            <a:ext cx="9179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 праздника К Дню Космонавтики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На  космических просторах  Вселенной»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 воспитанники старшей и подготовительной групп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3325" y="6103917"/>
            <a:ext cx="456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музыкальный руководитель Лапина С.П.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96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2" y="786708"/>
            <a:ext cx="8729808" cy="5770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8" t="8276" r="19425"/>
          <a:stretch/>
        </p:blipFill>
        <p:spPr>
          <a:xfrm>
            <a:off x="9578636" y="611361"/>
            <a:ext cx="2303813" cy="236912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9181070" y="3672161"/>
            <a:ext cx="2862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Мы рады вас приветствовать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на  Космическом празднике</a:t>
            </a:r>
            <a:endParaRPr lang="ru-RU" sz="2400" dirty="0">
              <a:solidFill>
                <a:schemeClr val="bg1"/>
              </a:solidFill>
              <a:latin typeface="Bahnschrift Light Condense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82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506625"/>
            <a:ext cx="5404023" cy="405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04" y="2081594"/>
            <a:ext cx="5742892" cy="464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21177" y="506626"/>
            <a:ext cx="57582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детстве многие мечтали</a:t>
            </a:r>
            <a:b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 звёздный космос полететь.</a:t>
            </a:r>
            <a:b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endParaRPr lang="ru-RU" sz="24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0259" y="4856205"/>
            <a:ext cx="3323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Чтоб из этой звёздной дали</a:t>
            </a:r>
            <a:b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Нашу землю осмотреть.</a:t>
            </a:r>
            <a:endParaRPr lang="ru-RU" sz="24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3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536" y="383059"/>
            <a:ext cx="5865160" cy="3983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-216" b="8781"/>
          <a:stretch/>
        </p:blipFill>
        <p:spPr>
          <a:xfrm>
            <a:off x="395415" y="2102570"/>
            <a:ext cx="5214553" cy="444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609969" y="4606520"/>
            <a:ext cx="64625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Звездочёт: Внимание</a:t>
            </a: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! Внимание! Для полета в космос </a:t>
            </a:r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нам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необходимо </a:t>
            </a: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сформировать экипаж двух кораблей «Заря» и «Восход». Участникам </a:t>
            </a:r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прошу приготовиться </a:t>
            </a: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для прохождения испытаний перед полетом в космос</a:t>
            </a:r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Незнайка: Подождите, не улетайте без меня!</a:t>
            </a:r>
            <a:endParaRPr lang="ru-RU" sz="2400" dirty="0">
              <a:solidFill>
                <a:schemeClr val="bg1"/>
              </a:solidFill>
              <a:effectLst/>
              <a:latin typeface="Bahnschrift Ligh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3" y="288845"/>
            <a:ext cx="1924587" cy="15891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2751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6" y="2135040"/>
            <a:ext cx="5251479" cy="390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90" y="1268417"/>
            <a:ext cx="5962665" cy="5435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660073" y="218710"/>
            <a:ext cx="4821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</a:rPr>
              <a:t>Спроектировали и построили ракеты,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</a:rPr>
              <a:t>теперь можно и </a:t>
            </a:r>
            <a:r>
              <a:rPr lang="ru-RU" sz="2400" dirty="0" err="1" smtClean="0">
                <a:solidFill>
                  <a:schemeClr val="bg1"/>
                </a:solidFill>
                <a:latin typeface="Bahnschrift Light Condensed" panose="020B0502040204020203" pitchFamily="34" charset="0"/>
              </a:rPr>
              <a:t>по-ле-теть</a:t>
            </a:r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</a:rPr>
              <a:t>!</a:t>
            </a:r>
            <a:endParaRPr lang="ru-RU" sz="24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8" y="161810"/>
            <a:ext cx="1674919" cy="167491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9373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3797" y="142504"/>
            <a:ext cx="7493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</a:rPr>
              <a:t>И снова испытания для команды космонавтов: По </a:t>
            </a: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местам! Приготовились! Раз! Два! Три! Лети!</a:t>
            </a:r>
            <a:b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</a:rPr>
            </a:br>
            <a:endParaRPr lang="ru-RU" sz="24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7" y="1175655"/>
            <a:ext cx="5446039" cy="5088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79" y="178128"/>
            <a:ext cx="2143496" cy="160762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57" y="2208810"/>
            <a:ext cx="5760512" cy="3443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93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91" y="2090057"/>
            <a:ext cx="4896131" cy="3748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6" t="32516" r="18054" b="3340"/>
          <a:stretch/>
        </p:blipFill>
        <p:spPr>
          <a:xfrm>
            <a:off x="8915804" y="3847605"/>
            <a:ext cx="2786516" cy="2711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r="5517"/>
          <a:stretch/>
        </p:blipFill>
        <p:spPr>
          <a:xfrm>
            <a:off x="8552152" y="138576"/>
            <a:ext cx="3474275" cy="351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3637" r="29729" b="2337"/>
          <a:stretch/>
        </p:blipFill>
        <p:spPr>
          <a:xfrm>
            <a:off x="253339" y="2388314"/>
            <a:ext cx="2764970" cy="417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215740" y="332509"/>
            <a:ext cx="3835730" cy="1514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75"/>
              </a:lnSpc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 космосе так здорово</a:t>
            </a:r>
            <a:r>
              <a:rPr lang="ru-RU" sz="2400" dirty="0" smtClean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!</a:t>
            </a:r>
          </a:p>
          <a:p>
            <a:pPr algn="ctr">
              <a:lnSpc>
                <a:spcPts val="1575"/>
              </a:lnSpc>
              <a:spcAft>
                <a:spcPts val="0"/>
              </a:spcAft>
            </a:pPr>
            <a:endParaRPr lang="ru-RU" sz="2400" dirty="0" smtClean="0">
              <a:solidFill>
                <a:schemeClr val="bg1"/>
              </a:solidFill>
              <a:effectLst/>
              <a:latin typeface="Bahnschrift Light Condensed" panose="020B0502040204020203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ts val="1575"/>
              </a:lnSpc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Звёзды и планеты</a:t>
            </a:r>
            <a:endParaRPr lang="ru-RU" sz="2400" dirty="0" smtClean="0">
              <a:solidFill>
                <a:schemeClr val="bg1"/>
              </a:solidFill>
              <a:effectLst/>
              <a:latin typeface="Bahnschrift Light Condensed" panose="020B0502040204020203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чёрной невесомости</a:t>
            </a:r>
            <a:endParaRPr lang="ru-RU" sz="2400" dirty="0" smtClean="0">
              <a:solidFill>
                <a:schemeClr val="bg1"/>
              </a:solidFill>
              <a:effectLst/>
              <a:latin typeface="Bahnschrift Ligh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Медленно плывут!</a:t>
            </a:r>
            <a:endParaRPr lang="ru-RU" sz="2400" dirty="0">
              <a:solidFill>
                <a:schemeClr val="bg1"/>
              </a:solidFill>
              <a:effectLst/>
              <a:latin typeface="Bahnschrift Ligh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438877"/>
            <a:ext cx="1698172" cy="16981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8750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401071"/>
            <a:ext cx="7472442" cy="5975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182099" y="2386939"/>
            <a:ext cx="39069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Космонавт команды Восход:</a:t>
            </a: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Настанет день, когда мы подрастем,</a:t>
            </a:r>
            <a:b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Ракеты в космос смело поведем…</a:t>
            </a:r>
            <a:b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Космонавт команды Заря:</a:t>
            </a: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Отважными и стойкими ребята быть готовы,</a:t>
            </a:r>
            <a:b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Мы будем космонавтами, даем вам это слово.</a:t>
            </a:r>
            <a:endParaRPr lang="ru-RU" sz="2400" dirty="0">
              <a:solidFill>
                <a:schemeClr val="bg1"/>
              </a:solidFill>
              <a:effectLst/>
              <a:latin typeface="Bahnschrift Ligh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392" y="229838"/>
            <a:ext cx="2102450" cy="173595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231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0405" y="1888177"/>
            <a:ext cx="62023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Bahnschrift Light Condensed" panose="020B0502040204020203" pitchFamily="34" charset="0"/>
              </a:rPr>
              <a:t>Спасибо</a:t>
            </a:r>
          </a:p>
          <a:p>
            <a:pPr algn="ctr"/>
            <a:r>
              <a:rPr lang="ru-RU" sz="4400" dirty="0" smtClean="0">
                <a:solidFill>
                  <a:schemeClr val="bg1"/>
                </a:solidFill>
                <a:latin typeface="Bahnschrift Light Condensed" panose="020B0502040204020203" pitchFamily="34" charset="0"/>
              </a:rPr>
              <a:t>За</a:t>
            </a:r>
          </a:p>
          <a:p>
            <a:pPr algn="ctr"/>
            <a:r>
              <a:rPr lang="ru-RU" sz="4400" dirty="0" smtClean="0">
                <a:solidFill>
                  <a:schemeClr val="bg1"/>
                </a:solidFill>
                <a:latin typeface="Bahnschrift Light Condensed" panose="020B0502040204020203" pitchFamily="34" charset="0"/>
              </a:rPr>
              <a:t>внимание</a:t>
            </a:r>
            <a:endParaRPr lang="ru-RU" sz="44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56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80FF"/>
      </a:dk1>
      <a:lt1>
        <a:sysClr val="window" lastClr="3F4246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184</Words>
  <Application>Microsoft Office PowerPoint</Application>
  <PresentationFormat>Широкоэкранный</PresentationFormat>
  <Paragraphs>28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Bahnschrift Light Condensed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ksyha787@outlook.com</dc:creator>
  <cp:lastModifiedBy>ksyha787@outlook.com</cp:lastModifiedBy>
  <cp:revision>11</cp:revision>
  <dcterms:created xsi:type="dcterms:W3CDTF">2022-04-20T16:06:36Z</dcterms:created>
  <dcterms:modified xsi:type="dcterms:W3CDTF">2022-04-20T18:02:29Z</dcterms:modified>
</cp:coreProperties>
</file>