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85" r:id="rId6"/>
    <p:sldId id="282" r:id="rId7"/>
    <p:sldId id="26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4" autoAdjust="0"/>
    <p:restoredTop sz="90909"/>
  </p:normalViewPr>
  <p:slideViewPr>
    <p:cSldViewPr>
      <p:cViewPr>
        <p:scale>
          <a:sx n="64" d="100"/>
          <a:sy n="64" d="100"/>
        </p:scale>
        <p:origin x="-984" y="7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057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0163" y="7165975"/>
            <a:ext cx="2351087" cy="4032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0FE676F-31E7-4848-8137-EE17498C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D386-6964-4D1E-A6C8-0B73B810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C43-D86B-414A-8BB4-219B4655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D690-9747-448B-A61E-A2653EAF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6278-7AF3-4915-AE46-A574C6B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A6AB-A07D-456C-95F5-B7AF1B0F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9A8E-C2EC-44B8-8F76-D3F0F4FA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13-170B-4339-8FCB-49953740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1B1-5122-4ABC-832E-830B3871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218-6E6E-46AF-BBFA-1DE7015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2B4-85D1-4771-B672-75F4BA0A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19688" y="7156450"/>
            <a:ext cx="2351087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8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08063" y="1979613"/>
            <a:ext cx="8135937" cy="27352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1800" y="2339975"/>
            <a:ext cx="922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ru-RU" sz="6000" b="1">
                <a:solidFill>
                  <a:schemeClr val="tx1"/>
                </a:solidFill>
                <a:latin typeface="Times New Roman" pitchFamily="18" charset="0"/>
              </a:rPr>
              <a:t>КАК КНИГИ К НАМ ПРИХОДЯТ?</a:t>
            </a:r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1960" y="5364013"/>
            <a:ext cx="816992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Подготовила и провела воспитатель : Капралова Т.В</a:t>
            </a:r>
            <a:r>
              <a:rPr lang="ru-RU" dirty="0" smtClean="0"/>
              <a:t>.        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611188" y="779463"/>
            <a:ext cx="9074150" cy="1871662"/>
          </a:xfrm>
        </p:spPr>
        <p:txBody>
          <a:bodyPr/>
          <a:lstStyle/>
          <a:p>
            <a:pPr eaLnBrk="1" hangingPunct="1"/>
            <a:r>
              <a:rPr lang="ru-RU" sz="2400">
                <a:latin typeface="Arial" charset="0"/>
                <a:cs typeface="Arial" charset="0"/>
              </a:rPr>
              <a:t>Прежде чем книги отпечатают в типографии (на книжной фабрике), они поступают в издательство. Здесь редактор проверяет и готовит к передаче на книжную фабрику рукопись писателя и иллюстрации художника . </a:t>
            </a:r>
          </a:p>
          <a:p>
            <a:pPr eaLnBrk="1" hangingPunct="1"/>
            <a:endParaRPr lang="ru-RU"/>
          </a:p>
        </p:txBody>
      </p:sp>
      <p:pic>
        <p:nvPicPr>
          <p:cNvPr id="22531" name="Picture 4" descr="http://gdb.rferl.org/D4752586-47B7-4009-BCAB-5CFDB8D3672E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1413"/>
            <a:ext cx="72009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72562" cy="957262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Типография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42988"/>
            <a:ext cx="9864725" cy="3673475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pPr eaLnBrk="1" hangingPunct="1"/>
            <a:endParaRPr lang="ru-RU"/>
          </a:p>
        </p:txBody>
      </p:sp>
      <p:pic>
        <p:nvPicPr>
          <p:cNvPr id="14340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37025"/>
            <a:ext cx="3663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41370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minsk.freeads.by/content/root/users/2013/20130119/visitor/images/201301/f20130119160056-10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14020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Книжный магазин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5900" y="1258888"/>
            <a:ext cx="9361488" cy="2089150"/>
          </a:xfrm>
        </p:spPr>
        <p:txBody>
          <a:bodyPr/>
          <a:lstStyle/>
          <a:p>
            <a:pPr eaLnBrk="1" hangingPunct="1"/>
            <a:r>
              <a:rPr lang="ru-RU" sz="3200"/>
              <a:t>Книгу проверяют, упаковывают и отправляют в книжные магазины. В книжном магазине </a:t>
            </a:r>
            <a:r>
              <a:rPr lang="ru-RU" sz="3200" b="1"/>
              <a:t>продавцы</a:t>
            </a:r>
            <a:r>
              <a:rPr lang="ru-RU" sz="3200"/>
              <a:t> всегда помогут выбрать нужную книгу. </a:t>
            </a:r>
          </a:p>
        </p:txBody>
      </p:sp>
      <p:pic>
        <p:nvPicPr>
          <p:cNvPr id="24580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843213"/>
            <a:ext cx="6367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976312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Библиотеки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1136650"/>
            <a:ext cx="9074150" cy="5616575"/>
          </a:xfrm>
        </p:spPr>
        <p:txBody>
          <a:bodyPr/>
          <a:lstStyle/>
          <a:p>
            <a:pPr eaLnBrk="1" hangingPunct="1"/>
            <a:r>
              <a:rPr lang="ru-RU" sz="2400"/>
              <a:t>В библиотеке вам поможет выбрать книгу </a:t>
            </a:r>
            <a:r>
              <a:rPr lang="ru-RU" sz="2400" b="1"/>
              <a:t>библиотекарь.</a:t>
            </a:r>
          </a:p>
        </p:txBody>
      </p:sp>
      <p:pic>
        <p:nvPicPr>
          <p:cNvPr id="17412" name="Picture 2" descr="http://img-fotki.yandex.ru/get/10/v-andrey3.3/0_5a6a_917d85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636713"/>
            <a:ext cx="4714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rhcity.ru/data/0/Bibliote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1636713"/>
            <a:ext cx="74310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azblok.net/uploads/posts/2011-10/1318694185_4-mona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1851025"/>
            <a:ext cx="7378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44525" y="574675"/>
            <a:ext cx="8990013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Я всех людей, что трудятся над книгой,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Люблю, и уважаю, и ценю.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А книги – у меня уже их много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На книжной полке бережно храню –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Покамест книгой сделается книга,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Огромный путь пройти она должна,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сколько знаний требуется разных,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Труда, забот, чтоб родилась она!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станет жить в народе книга эта,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Беседуя с читателем своим.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Источник радости, источник жизни, знания,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Люби её! Читать давай другим!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          Куддае Мухаммади.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200" b="1">
              <a:solidFill>
                <a:srgbClr val="000000"/>
              </a:solidFill>
              <a:ea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576263" y="3132138"/>
            <a:ext cx="9074150" cy="1258887"/>
          </a:xfrm>
        </p:spPr>
        <p:txBody>
          <a:bodyPr/>
          <a:lstStyle/>
          <a:p>
            <a:r>
              <a:rPr lang="ru-RU" b="1">
                <a:solidFill>
                  <a:srgbClr val="FF6600"/>
                </a:solidFill>
                <a:latin typeface="Arial" charset="0"/>
              </a:rPr>
              <a:t>Конец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016125" y="1403350"/>
            <a:ext cx="6192838" cy="3600450"/>
          </a:xfrm>
        </p:spPr>
        <p:txBody>
          <a:bodyPr/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Говорит она беззвучно,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а понятно и нескучно,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Ты беседуй чаще с ней – 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Станешь вчетверо умней.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5292725"/>
            <a:ext cx="82089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89038" y="777875"/>
            <a:ext cx="885666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hangingPunct="1"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>
                <a:solidFill>
                  <a:srgbClr val="482400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03438" y="5440363"/>
            <a:ext cx="6784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1706563" y="6262688"/>
            <a:ext cx="3397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5365" name="Заголовок 2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4150" cy="80645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Пословицы о книгах:</a:t>
            </a:r>
          </a:p>
        </p:txBody>
      </p:sp>
      <p:sp>
        <p:nvSpPr>
          <p:cNvPr id="15366" name="Содержимое 22"/>
          <p:cNvSpPr>
            <a:spLocks noGrp="1"/>
          </p:cNvSpPr>
          <p:nvPr>
            <p:ph idx="1"/>
          </p:nvPr>
        </p:nvSpPr>
        <p:spPr>
          <a:xfrm>
            <a:off x="503808" y="2267669"/>
            <a:ext cx="9074150" cy="47021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ial" charset="0"/>
                <a:cs typeface="Arial" charset="0"/>
              </a:rPr>
              <a:t>Кто </a:t>
            </a:r>
            <a:r>
              <a:rPr lang="ru-RU" sz="3200" b="1" dirty="0">
                <a:latin typeface="Arial" charset="0"/>
                <a:cs typeface="Arial" charset="0"/>
              </a:rPr>
              <a:t>много читает, тот много и знает.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мала, а ума придала.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С книгой поведешься, ума наберешься.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– твой друг, без нее, как без рук.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поможет в труде, выручит в беде.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/>
              <a:t> </a:t>
            </a:r>
            <a:r>
              <a:rPr lang="ru-RU" b="1">
                <a:solidFill>
                  <a:srgbClr val="B84700"/>
                </a:solidFill>
              </a:rPr>
              <a:t>Бумага</a:t>
            </a:r>
            <a:r>
              <a:rPr lang="ru-RU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/>
          </a:p>
        </p:txBody>
      </p:sp>
      <p:pic>
        <p:nvPicPr>
          <p:cNvPr id="16388" name="Picture 6" descr="http://nsk.sibnovosti.ru/pictures/0409/8346/bolnogo_lesa_v_novosibirskoy_oblasti_stalo_v_tri_raza_bol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916238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472113" y="3275013"/>
            <a:ext cx="4392612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Эта книжная страница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Раньше, знаешь, чем была?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Ели малою частицей,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Ну, а ель в лесу росла.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016" y="570653"/>
            <a:ext cx="5040560" cy="32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403" y="3756551"/>
            <a:ext cx="4220345" cy="31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0" y="3756551"/>
            <a:ext cx="3888431" cy="291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2163" y="1079500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Бумага и взрослым,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И детям нужна: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Газетой, тетрадкою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Станет она,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Альбомом для марок  богатым,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Сверкающим пёстрым плакатом.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В нарядную книгу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Она превратится.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Картинками ярко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Заблещут страницы!           </a:t>
            </a:r>
          </a:p>
        </p:txBody>
      </p:sp>
      <p:pic>
        <p:nvPicPr>
          <p:cNvPr id="19459" name="Picture 1029" descr="http://www.rusmia.ru/images/stories/Mia/znachki/chit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755650"/>
            <a:ext cx="465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1" descr="http://darudar.org/var/files/img/b4/cb/b4cba56fb19594f9b2b9fd2f3fdc497e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4092575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503238" y="1208088"/>
            <a:ext cx="9072562" cy="5184775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000" b="1">
                <a:latin typeface="Arial" charset="0"/>
                <a:cs typeface="Arial" charset="0"/>
              </a:rPr>
              <a:t>писателя, поэта</a:t>
            </a:r>
            <a:r>
              <a:rPr lang="ru-RU" sz="2000"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8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032125"/>
            <a:ext cx="338296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059113"/>
            <a:ext cx="31607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3059113"/>
            <a:ext cx="2952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000" b="1">
                <a:latin typeface="Arial" charset="0"/>
                <a:cs typeface="Arial" charset="0"/>
              </a:rPr>
              <a:t>художник</a:t>
            </a:r>
            <a:r>
              <a:rPr lang="ru-RU" sz="2000"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12291" name="Picture 2" descr="http://www.egomoda.ru/sites/default/files/1212377358_v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1979637"/>
            <a:ext cx="3281922" cy="28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88" y="3491805"/>
            <a:ext cx="3317053" cy="37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old-land.ru/kadr/rr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456" y="2555701"/>
            <a:ext cx="337214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236</TotalTime>
  <Words>518</Words>
  <Application>Microsoft Office PowerPoint</Application>
  <PresentationFormat>Произвольный</PresentationFormat>
  <Paragraphs>63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</vt:lpstr>
      <vt:lpstr>Презентация PowerPoint</vt:lpstr>
      <vt:lpstr>Отгадай загадку:</vt:lpstr>
      <vt:lpstr>Пословицы о книгах:</vt:lpstr>
      <vt:lpstr> Бумага        </vt:lpstr>
      <vt:lpstr>Презентация PowerPoint</vt:lpstr>
      <vt:lpstr>Презентация PowerPoint</vt:lpstr>
      <vt:lpstr>Презентация PowerPoint</vt:lpstr>
      <vt:lpstr>Издательство</vt:lpstr>
      <vt:lpstr>Презентация PowerPoint</vt:lpstr>
      <vt:lpstr>Презентация PowerPoint</vt:lpstr>
      <vt:lpstr>Типография</vt:lpstr>
      <vt:lpstr>Книжный магазин</vt:lpstr>
      <vt:lpstr>Библиотеки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34</cp:revision>
  <dcterms:modified xsi:type="dcterms:W3CDTF">2024-02-08T13:01:07Z</dcterms:modified>
</cp:coreProperties>
</file>