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3" r:id="rId6"/>
    <p:sldId id="259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ajd2-532x399-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03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501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«Центр развития ребёнка - детский сад №50»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г.о.Самара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1" y="242886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Фотоотчёт весеннего праздника во всех возрастных группах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1" y="557214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Лапина С.П.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20210304_092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42918"/>
            <a:ext cx="6858016" cy="466235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85852" y="535782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 открываем музыкальное кафе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 Встреча друзей»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Группа №1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20210304_094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85727"/>
            <a:ext cx="6429420" cy="525130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8729" y="5643578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Праздничное поздравление от мальчиков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20210304_095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28604"/>
            <a:ext cx="5786478" cy="530521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571736" y="600076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Песенка «Весна»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edia-share-0-02-05-e669fff020053da0ecadd8c7a4cf95ed85644bdb25b039a13344be326896848f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4" y="857250"/>
            <a:ext cx="7874023" cy="442913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57488" y="21429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Группа №2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57214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Исполнение песни с солистами «Весна»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муз. И.Дунаевского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media-share-0-02-05-6b6e15b26de8179d6ce2b2d61d0bfd8431f4ae03a09985a429dc1bd6d41fb64a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14290"/>
            <a:ext cx="5786478" cy="552927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5984" y="585789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Танец «Старое кафе»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195" cy="6858000"/>
          </a:xfrm>
          <a:prstGeom prst="rect">
            <a:avLst/>
          </a:prstGeom>
        </p:spPr>
      </p:pic>
      <p:pic>
        <p:nvPicPr>
          <p:cNvPr id="3" name="Рисунок 2" descr="media-share-0-02-05-5c4e43e5a7250ced329f76c6bc0968864577fc406f322f019fc78b317dfaa0a5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785794"/>
            <a:ext cx="5715040" cy="552139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71736" y="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Группа №3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621508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Танец «Я самая»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195" cy="6858000"/>
          </a:xfrm>
          <a:prstGeom prst="rect">
            <a:avLst/>
          </a:prstGeom>
        </p:spPr>
      </p:pic>
      <p:pic>
        <p:nvPicPr>
          <p:cNvPr id="3" name="Рисунок 2" descr="media-share-0-02-05-fe837b6f92a31335f59992d8cc2ddfbffa17ca962919a307d7a438ea8fdc0da7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3" y="500042"/>
            <a:ext cx="6286544" cy="526278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071670" y="607220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Танец джентльменов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195" cy="6858000"/>
          </a:xfrm>
          <a:prstGeom prst="rect">
            <a:avLst/>
          </a:prstGeom>
        </p:spPr>
      </p:pic>
      <p:pic>
        <p:nvPicPr>
          <p:cNvPr id="3" name="Рисунок 2" descr="media-share-0-02-05-b780e711c213af4e8aeb60849c8fc86481bd45fb84261f02da1ca007d82ed6aa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857232"/>
            <a:ext cx="7079044" cy="435771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1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714356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Закончился праздник, закончилась встреча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Настал расставания час.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 все чуть устали, но нас согревали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Улыбки и блеск ваших глаз!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57200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СПАСИБО 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0893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7358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 праздника:</a:t>
            </a: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-создавать праздничное настроение, через разнообразные формы </a:t>
            </a:r>
          </a:p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музыкальной деятельности;</a:t>
            </a:r>
          </a:p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-совершенствовать песенное , танцевальное, музыкально-игровое творчество;</a:t>
            </a:r>
          </a:p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-реализовывать детский потенциал, расширять коммуникативные  навыки.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media-share-0-02-05-3ff4c08fafbf0cc9da4a7c1f35c303e9127c41552576ae34c4f188ce88b82dfb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928670"/>
            <a:ext cx="6869498" cy="457203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00166" y="585789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Р.Н.П.»Летели две птички»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85729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Средняя группа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4" name="Рисунок 3" descr="media-share-0-02-05-38c6484cb63808345a05a249573568cd0bca050f11d1661378a07a3c91f2068c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28604"/>
            <a:ext cx="6367183" cy="479244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Сценка из театрализованной постановки 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«Весна в лесу»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media-share-0-02-05-3167d87a34d47561140690c6f71502faa2ed5273951e629b9779b5fc253f707d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429288" cy="279128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media-share-0-02-05-b31100e9653cb0aa6a555233ce05cd7e19132a66a91bff71a68ed24bd016c687-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7" y="3500438"/>
            <a:ext cx="6760317" cy="312242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500695" y="1071546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Танцы: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«Топни ножка моя»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«Как прекрасен этот мир!»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media-share-0-02-05-39d3ef6755650df5ff81234d64b4e01c886e4b8b59a41b531f937bd736e3ebe0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643050"/>
            <a:ext cx="7269469" cy="335758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42976" y="5357826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«…Звуки нашего оркестра, полетят во все концы»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SAM_6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47362"/>
            <a:ext cx="7396108" cy="409615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85852" y="5429264"/>
            <a:ext cx="7241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Строгое жюри конкурса в старшей группе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«А ну-ка, девочки!»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Старшая группа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312" cy="6858000"/>
          </a:xfrm>
          <a:prstGeom prst="rect">
            <a:avLst/>
          </a:prstGeom>
        </p:spPr>
      </p:pic>
      <p:pic>
        <p:nvPicPr>
          <p:cNvPr id="3" name="Рисунок 2" descr="IMG-06aa5ded21218927906448ab401535eb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857652" cy="395130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14414" y="428625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«Весенняя песенка»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-380b0f81299bf71d461a23b874f960d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99" y="3643314"/>
            <a:ext cx="4591151" cy="300039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14942" y="2357430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Танец: «Солнечный лучик»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499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" y="0"/>
            <a:ext cx="9089312" cy="6858000"/>
          </a:xfrm>
          <a:prstGeom prst="rect">
            <a:avLst/>
          </a:prstGeom>
        </p:spPr>
      </p:pic>
      <p:pic>
        <p:nvPicPr>
          <p:cNvPr id="4" name="Рисунок 3" descr="IMG-24ce946a065ec61339dfb21dc1ff991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7112084" cy="420046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28728" y="5286388"/>
            <a:ext cx="7326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конкурса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девочки уходят победительницами у каждой -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МЕДАЛЬ!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210</Words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9</cp:revision>
  <dcterms:created xsi:type="dcterms:W3CDTF">2021-03-15T09:12:13Z</dcterms:created>
  <dcterms:modified xsi:type="dcterms:W3CDTF">2021-03-15T10:34:36Z</dcterms:modified>
</cp:coreProperties>
</file>