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6" r:id="rId6"/>
    <p:sldId id="272" r:id="rId7"/>
    <p:sldId id="269" r:id="rId8"/>
    <p:sldId id="273" r:id="rId9"/>
    <p:sldId id="268" r:id="rId10"/>
    <p:sldId id="267" r:id="rId11"/>
    <p:sldId id="271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name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750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-page-2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2"/>
          </a:xfrm>
          <a:prstGeom prst="rect">
            <a:avLst/>
          </a:prstGeom>
        </p:spPr>
      </p:pic>
      <p:pic>
        <p:nvPicPr>
          <p:cNvPr id="5" name="Рисунок 4" descr="media-share-0-02-05-04cf92825445c53dfb2bc9e982e6165aa39df31f7b6f8f2fc2c32c5fadb79c98-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500042"/>
            <a:ext cx="7215238" cy="5715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000101" y="6286520"/>
            <a:ext cx="728667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«Раз, два, три, четыре, пять, цифры должен ты все знать!»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-page-2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2"/>
          </a:xfrm>
          <a:prstGeom prst="rect">
            <a:avLst/>
          </a:prstGeom>
        </p:spPr>
      </p:pic>
      <p:pic>
        <p:nvPicPr>
          <p:cNvPr id="3" name="Рисунок 2" descr="media-share-0-02-05-10ea976a493599648a70ecf82edbc4a0e4bf7887a7756eb5708dcaabac8e21ea-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571480"/>
            <a:ext cx="7143800" cy="5719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071538" y="6357958"/>
            <a:ext cx="692948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Игра: «Дорога в школу»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-page-2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2"/>
          </a:xfrm>
          <a:prstGeom prst="rect">
            <a:avLst/>
          </a:prstGeom>
        </p:spPr>
      </p:pic>
      <p:pic>
        <p:nvPicPr>
          <p:cNvPr id="4" name="Рисунок 3" descr="media-share-0-02-05-9c30ba397e6763b658f7d5015ca64775a82392064843131b7fe5bef25ccd0db5-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544601"/>
            <a:ext cx="7072362" cy="5741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71538" y="6357958"/>
            <a:ext cx="700092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В гости к Тётушке Сове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-page-2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9144000" cy="6858002"/>
          </a:xfrm>
          <a:prstGeom prst="rect">
            <a:avLst/>
          </a:prstGeom>
        </p:spPr>
      </p:pic>
      <p:pic>
        <p:nvPicPr>
          <p:cNvPr id="4" name="Рисунок 3" descr="media-share-0-02-05-6822be935b4fbfef62804ce1fb67c46d988be87b3215846a29e28812b2523493-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714356"/>
            <a:ext cx="7429552" cy="5558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418-otkritki-otkritka-kartinka-1-sentyabrya-nachalo-uchebnogo-goda-den-znaniy-pozdravlenie-perviy-zvonok-pozhelanie-globus-budiln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de173d6e2ddf3f2315a3887ff8dd3c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27766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71604" y="1142984"/>
            <a:ext cx="5500726" cy="36625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Цель: Показать детям общественную значимость праздника – День знаний; доставить радость, создать весёлое праздничное настроение.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Задачи: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 развивать творческое воображение, память, свободную речь детей, чувство ритма, темпа, координацию движений;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 обобщить знания детей о празднике День Знаний;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-воспитывать эмоциональную отзывчивость, укреплять дружеские отношения.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-page-2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3" name="Рисунок 2" descr="media-share-0-02-05-37499ed3207c3ee41df4ac55a571c7d27bb6894aa86936604cafb1277d9838fc-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000108"/>
            <a:ext cx="7286676" cy="5007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57224" y="5929330"/>
            <a:ext cx="7358114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Очень весело сегодня, звонко голоса звенят.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Потому что "Праздник Знаний" отмечает детский сад!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-page-2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2"/>
          </a:xfrm>
          <a:prstGeom prst="rect">
            <a:avLst/>
          </a:prstGeom>
        </p:spPr>
      </p:pic>
      <p:pic>
        <p:nvPicPr>
          <p:cNvPr id="3" name="Рисунок 2" descr="media-share-0-02-05-5ae17b4541a2955d936edafb2789ce58311cd3d6c978008b390121b06694daa1-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714356"/>
            <a:ext cx="7215237" cy="5463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-page-2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2"/>
          </a:xfrm>
          <a:prstGeom prst="rect">
            <a:avLst/>
          </a:prstGeom>
        </p:spPr>
      </p:pic>
      <p:pic>
        <p:nvPicPr>
          <p:cNvPr id="3" name="Рисунок 2" descr="media-share-0-02-05-d38b0110b931d726dc3369f79df0015483b945538f6970679a68fd62079d3faf-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714356"/>
            <a:ext cx="7358114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28662" y="6215082"/>
            <a:ext cx="740138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Игра: « Выбери цвет времени года» ( Осени или Лета)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-page-2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2"/>
          </a:xfrm>
          <a:prstGeom prst="rect">
            <a:avLst/>
          </a:prstGeom>
        </p:spPr>
      </p:pic>
      <p:pic>
        <p:nvPicPr>
          <p:cNvPr id="3" name="Рисунок 2" descr="media-share-0-02-05-7f850a3d0da33e90d6b2d8f271d6b55b2bfb76f0d60e3c179cf4ec8b58c46d33-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428604"/>
            <a:ext cx="7929618" cy="5563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-page-2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2"/>
          </a:xfrm>
          <a:prstGeom prst="rect">
            <a:avLst/>
          </a:prstGeom>
        </p:spPr>
      </p:pic>
      <p:pic>
        <p:nvPicPr>
          <p:cNvPr id="3" name="Рисунок 2" descr="media-share-0-02-05-2a3c8850e8f70a397384763e520a1bd92966805779b8a0ab8eac7dc01b3d8e77-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500043"/>
            <a:ext cx="7358114" cy="5643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57224" y="6215082"/>
            <a:ext cx="735811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Музыкальная викторина «Отгадай, на чём играю»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-page-2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2"/>
          </a:xfrm>
          <a:prstGeom prst="rect">
            <a:avLst/>
          </a:prstGeom>
        </p:spPr>
      </p:pic>
      <p:pic>
        <p:nvPicPr>
          <p:cNvPr id="4" name="Рисунок 3" descr="media-share-0-02-0a-0a313302da77190c21bf15e2773bbffebca6d1bb6e0aede037ac7d011916bb2a-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500042"/>
            <a:ext cx="7247496" cy="5786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-page-2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2"/>
          </a:xfrm>
          <a:prstGeom prst="rect">
            <a:avLst/>
          </a:prstGeom>
        </p:spPr>
      </p:pic>
      <p:pic>
        <p:nvPicPr>
          <p:cNvPr id="3" name="Рисунок 2" descr="media-share-0-02-05-0fc678298fffcc464c042efbf4b74af192fb1212ef1aaba1cd383bc9ed957654-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527785"/>
            <a:ext cx="7143800" cy="5472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57224" y="6072206"/>
            <a:ext cx="728667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Сундук с сказками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Постучим: Раз, два, три, сказка, сказка –ВЫХОДИ!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78</Words>
  <PresentationFormat>Экран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Детсад</dc:creator>
  <cp:lastModifiedBy>Детсад</cp:lastModifiedBy>
  <cp:revision>14</cp:revision>
  <dcterms:created xsi:type="dcterms:W3CDTF">2020-09-02T08:49:32Z</dcterms:created>
  <dcterms:modified xsi:type="dcterms:W3CDTF">2020-09-03T06:58:27Z</dcterms:modified>
</cp:coreProperties>
</file>