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6" r:id="rId4"/>
    <p:sldId id="257" r:id="rId5"/>
    <p:sldId id="261" r:id="rId6"/>
    <p:sldId id="259" r:id="rId7"/>
    <p:sldId id="258" r:id="rId8"/>
    <p:sldId id="264" r:id="rId9"/>
    <p:sldId id="263" r:id="rId10"/>
    <p:sldId id="262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214290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ребёнка- детский сад №50»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г.о.Самара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824609"/>
            <a:ext cx="9144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«Досуговая деятельность, как средство формирования творческой инициативы дошкольников».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428625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Лапина С.П.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571480"/>
            <a:ext cx="85011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 организации досуговой деятельности и проведения развлечений в ДОУ, педагогу следует помнить, что мероприятия в свободное время должны нести основополагающую идею и соответственно, яркую эмоциональную направленность.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Педагог мотивирует интерес к выбранной теме,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чтобы у детей было хорошее настроение,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эмоциональный подъём.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</p:spPr>
      </p:pic>
      <p:pic>
        <p:nvPicPr>
          <p:cNvPr id="3" name="Рисунок 2" descr="WP_20181004_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4317649" cy="2425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200910_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981269"/>
            <a:ext cx="4000528" cy="3021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29190" y="507207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Музыкальная гостиная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«Шопен - музыкальный гений»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5" y="342900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Познавательно- игровое развлечение  в старшей группе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«Что было раньше»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</p:spPr>
      </p:pic>
      <p:pic>
        <p:nvPicPr>
          <p:cNvPr id="3" name="Рисунок 2" descr="_101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media-share-0-02-05-6ccd89b0eb1df04f08891e542029142543b28d31cf4f988d11f3ea84664248fe-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000240"/>
            <a:ext cx="4167185" cy="278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514351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Игровая программа в средней группе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«Зимушка-зима, игры принесла»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78619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Весеннее развлечение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 старшей группе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1" y="571480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Развлечения в детском саду являются важной формой организации детей вне НОД, помогают создать радостную атмосферу, способствуют формированию у детей положительных эмоций,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расширяет сферу их чувств, приобщают к коллективным переживаниям, развивают инициативу, творческую выдумку.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Организация развлечений в детском саду является важной педагогической задачей.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0"/>
            <a:ext cx="9108831" cy="6858000"/>
          </a:xfrm>
          <a:prstGeom prst="rect">
            <a:avLst/>
          </a:prstGeom>
        </p:spPr>
      </p:pic>
      <p:pic>
        <p:nvPicPr>
          <p:cNvPr id="3" name="Рисунок 2" descr="IMG_20201215_100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749" y="3071810"/>
            <a:ext cx="4240527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edia-share-0-02-0a-fe5bc403e9a1b1937294c81408178e6152afe8ef81054baa54317d2535d4cb9b-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0"/>
            <a:ext cx="4214810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media-share-0-02-05-0b06a17f550847ea3566d121c6cee670272c895c3a9a480b72e6bd44860db003-Pic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429001"/>
            <a:ext cx="528638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media-share-0-02-0a-f1d392c1a0d9d18c45e266bd3786b8086394505e1415570113a0e51ab4f13209-Pic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810738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1142985"/>
            <a:ext cx="67151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3" y="285728"/>
            <a:ext cx="8143932" cy="642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Организуемые педагогом мероприятия, в рамках досуговой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деятельности, дарят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дошкольникам незабываемые впечатления, которые остаются яркими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воспоминаниями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детства и сохраняются на всю жизнь.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увлекательной форме ребята получают новые знания, у них раскрываются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творческие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способности, они становятся инициативными,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самостоятельными, свободнее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общаются со сверстниками и активнее взаимодействуют с взрослыми.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</p:spPr>
      </p:pic>
      <p:pic>
        <p:nvPicPr>
          <p:cNvPr id="6146" name="Picture 2" descr="G:\для конс    досуговая деятельность в доу\WP_20180920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3983534" cy="257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15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00240"/>
            <a:ext cx="3989580" cy="356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314324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Осеннее развлечение»Что у осени в корзине»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5929330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«Это просто чудо- ЦИРК!»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(досуг к дню цирка)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Досуг представляет собой синтез разных активностей, таких как: музыкальной, развлекательной, познавательной, физической.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B1C2A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B1C2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2910" y="2000240"/>
            <a:ext cx="75724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Содержание развлечений складывается из специально подобранного художественного материала различного характера, в зависимости от поставленных целей. Этим материалом определяется смысловая направленность развлечений, их тематическое единство и жанровые особенности.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</p:spPr>
      </p:pic>
      <p:pic>
        <p:nvPicPr>
          <p:cNvPr id="3" name="Рисунок 2" descr="media-share-0-02-0a-85f0b681f73a380a79edc02d7fa56d5c3833799f3a49ea5f1ddb901f9d2d5cb7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857232"/>
            <a:ext cx="3580767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мы играем не скучаем инструменты изучаем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508" y="1500175"/>
            <a:ext cx="398658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Знакомство с музыкальными инструментами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pic>
        <p:nvPicPr>
          <p:cNvPr id="3" name="Рисунок 2" descr="media-share-0-02-05-56a82cbcbd3731aa58bbe901c41bd9cbccaaac737b0661d67021b5db12967261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500042"/>
            <a:ext cx="3596253" cy="3143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мы играем не скучаем инструменты изучаем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444591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4714884"/>
            <a:ext cx="376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Развлечение в средней группе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 Поиграй со мной, дружок»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5" y="385762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Познавательно-игровое развлечение в старшей группе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«Струнные инструменты»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Являясь участником развлекательного действа, ребёнок совершенствуется, у него закрепляются практические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умения и навыки, приобретённые во время НОД.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детском саду дошкольники могут быть как артистами,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 и зрителями. К участию в совместных развлечениях привлекаются воспитанники с родителями,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такие мероприятия способствуют сближению детей и взрослых, гармонизации детско-родительских отношений внутри семьи.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50514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9" y="450057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Концерт:»Воспитатели и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дети - настоящие друзья»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0168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571480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628" y="471488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Фестиваль «Пусть всегда звучит музыка!»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831" cy="6858000"/>
          </a:xfrm>
          <a:prstGeom prst="rect">
            <a:avLst/>
          </a:prstGeom>
        </p:spPr>
      </p:pic>
      <p:pic>
        <p:nvPicPr>
          <p:cNvPr id="3" name="Рисунок 2" descr="media-share-0-02-0a-beda0d08680971f1a3d488a06c5ccb71b393523fc0cdb3cdcf04155ec25eb232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8572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200910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929066"/>
            <a:ext cx="4092307" cy="243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400050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Рождественская сказка –балет  «Щелкунчик» в подготовительной группе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7" y="257174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Познавательный досуг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«Старинные танцы» в подготовительной группе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412</Words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11</cp:revision>
  <dcterms:created xsi:type="dcterms:W3CDTF">2021-01-21T07:04:02Z</dcterms:created>
  <dcterms:modified xsi:type="dcterms:W3CDTF">2021-01-21T10:41:41Z</dcterms:modified>
</cp:coreProperties>
</file>