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5" r:id="rId8"/>
    <p:sldId id="267" r:id="rId9"/>
    <p:sldId id="269" r:id="rId10"/>
    <p:sldId id="271" r:id="rId11"/>
    <p:sldId id="272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2971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 учреждение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«Центр развития ребёнка- детский сад № 50»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городского округа Самара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357430"/>
            <a:ext cx="6385731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Итоговые развлечения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 всех возрастных группах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«Ах, Осень, как ты хороша!»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857892"/>
            <a:ext cx="6000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музыкальный руководитель: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Лапина С.П.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22530" name="Picture 2" descr="H:\осень 2020 (2)\IMG_7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7429520" cy="499807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71538" y="6000768"/>
            <a:ext cx="700092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 катание на карусели…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24578" name="Picture 2" descr="H:\осень 2020 (2)\IMG_7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982807" cy="44061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4580" name="Picture 4" descr="H:\осень 2020 (2)\IMG_7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4121763" cy="339100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4347" y="5500702"/>
            <a:ext cx="357190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 весёлые скоморохи…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2071678"/>
            <a:ext cx="333777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 девицы-красавицы…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9454"/>
          </a:xfrm>
          <a:prstGeom prst="rect">
            <a:avLst/>
          </a:prstGeom>
        </p:spPr>
      </p:pic>
      <p:pic>
        <p:nvPicPr>
          <p:cNvPr id="26626" name="Picture 2" descr="H:\осень 2020 (2)\IMG_7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6953299" cy="521497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6286520"/>
            <a:ext cx="826345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 в завершении Ярмарки всех ждал  сладкий сюрприз!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7929618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Ах. Осень , как ты хороша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Гуляешь, листьями шурша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Наряд деревьев- просто диво!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Ах, Осень как же ты , красива!</a:t>
            </a:r>
          </a:p>
          <a:p>
            <a:pPr algn="ctr"/>
            <a:endParaRPr lang="ru-RU" sz="54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642918"/>
            <a:ext cx="8643997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Цель:  расширять </a:t>
            </a:r>
            <a:r>
              <a:rPr lang="ru-RU" sz="2800" b="1" smtClean="0">
                <a:latin typeface="Monotype Corsiva" pitchFamily="66" charset="0"/>
              </a:rPr>
              <a:t>кругозор ,наполнять </a:t>
            </a:r>
            <a:r>
              <a:rPr lang="ru-RU" sz="2800" b="1" dirty="0" smtClean="0">
                <a:latin typeface="Monotype Corsiva" pitchFamily="66" charset="0"/>
              </a:rPr>
              <a:t>сознание  детей новыми  впечатлениями ,создавать  общую атмосферу праздника  .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Задачи: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-обобщать и конкретизировать  понятия об окружающем мире, усваивать новые понятия и свободно ими пользоваться в общении со взрослыми и сверстниками;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-развивать песенно-танцевальные способности, проявлять эмоциональность в драматизации сценок  декламации стихов;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-поддерживать и укреплять дружеские отношения среди сверстников , иметь выдержку и координировать действия в играх и танцевальных постановках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7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57166"/>
            <a:ext cx="6970474" cy="543381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57224" y="6072206"/>
            <a:ext cx="72152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Хоровод с Осенью в младшей группе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4" name="Рисунок 3" descr="IMG_7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510" y="642918"/>
            <a:ext cx="5075258" cy="550072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3" name="Рисунок 2" descr="IMG_7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577903" cy="27860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28662" y="6072206"/>
            <a:ext cx="68580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Осенняя история в средней группе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7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500438"/>
            <a:ext cx="5239713" cy="241111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3" name="Рисунок 2" descr="IMG_7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833339" cy="342902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 descr="IMG_7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0438"/>
            <a:ext cx="4214842" cy="308176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3" name="Рисунок 2" descr="IMG_7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28604"/>
            <a:ext cx="6466735" cy="488648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3" y="5715016"/>
            <a:ext cx="864399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Ребята старшей группы собирают посылку с осенними подарками на Северный полюс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3" name="Рисунок 2" descr="IMG_7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539554" cy="335758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IMG_7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857496"/>
            <a:ext cx="3793379" cy="361669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873-seamless-autum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20483" name="Picture 3" descr="H:\осень 2020 (2)\IMG_7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7643834" cy="480748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3" y="5643578"/>
            <a:ext cx="871543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подготовительных группах  развернулась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Весёлая ярмарка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192</Words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15</cp:revision>
  <dcterms:created xsi:type="dcterms:W3CDTF">2020-11-02T09:00:18Z</dcterms:created>
  <dcterms:modified xsi:type="dcterms:W3CDTF">2020-11-06T07:01:18Z</dcterms:modified>
</cp:coreProperties>
</file>