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5" y="100010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Творчество Фредерика Шопена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714620"/>
            <a:ext cx="8504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Развивать кругозор дошкольников</a:t>
            </a:r>
            <a:r>
              <a:rPr lang="ru-RU" sz="2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способствовать </a:t>
            </a:r>
            <a:r>
              <a:rPr lang="ru-RU" sz="2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проявлению </a:t>
            </a:r>
            <a:r>
              <a:rPr lang="ru-RU" sz="2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интереса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творчеству зарубежных </a:t>
            </a:r>
            <a:r>
              <a:rPr lang="ru-RU" sz="2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композиторов, обогащать музыкальные впечатления</a:t>
            </a:r>
            <a:endParaRPr lang="ru-RU" sz="28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5214950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музыкальный руководитель  Лапина С.П. 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МАДОУ№50 г.о.Самара</a:t>
            </a:r>
            <a:endParaRPr lang="ru-RU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Деревня Томок </a:t>
            </a:r>
            <a:r>
              <a:rPr lang="ru-RU" sz="2800" dirty="0" err="1" smtClean="0"/>
              <a:t>Балонь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Дом- музей композитора</a:t>
            </a:r>
            <a:endParaRPr lang="ru-RU" sz="2800" dirty="0"/>
          </a:p>
        </p:txBody>
      </p:sp>
      <p:pic>
        <p:nvPicPr>
          <p:cNvPr id="4" name="Содержимое 3" descr="дом музей ф. шопе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88" y="2277519"/>
            <a:ext cx="7566522" cy="3580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Ф. Шопену </a:t>
            </a:r>
            <a:br>
              <a:rPr lang="ru-RU" dirty="0" smtClean="0"/>
            </a:br>
            <a:r>
              <a:rPr lang="ru-RU" dirty="0" smtClean="0"/>
              <a:t>в Варшаве</a:t>
            </a:r>
            <a:endParaRPr lang="ru-RU" dirty="0"/>
          </a:p>
        </p:txBody>
      </p:sp>
      <p:pic>
        <p:nvPicPr>
          <p:cNvPr id="4" name="Содержимое 3" descr="памятник шопену в варшав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787" y="1494119"/>
            <a:ext cx="7186675" cy="4863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едерик шоп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36" y="0"/>
            <a:ext cx="57383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42926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Польский композитор Фредерик Шопен(1810-1849)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928694"/>
          </a:xfrm>
        </p:spPr>
        <p:txBody>
          <a:bodyPr/>
          <a:lstStyle/>
          <a:p>
            <a:pPr algn="ctr"/>
            <a:r>
              <a:rPr lang="ru-RU" dirty="0" smtClean="0"/>
              <a:t>Шопен-ребёнок за роялем</a:t>
            </a:r>
            <a:endParaRPr lang="ru-RU" dirty="0"/>
          </a:p>
        </p:txBody>
      </p:sp>
      <p:pic>
        <p:nvPicPr>
          <p:cNvPr id="4" name="Содержимое 3" descr="шопен ребёнок зарояле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500174"/>
            <a:ext cx="7356581" cy="4869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Соотечественники восхищаются: Шопен - великий композитор и пианист.</a:t>
            </a:r>
            <a:br>
              <a:rPr lang="ru-RU" sz="2000" dirty="0" smtClean="0"/>
            </a:br>
            <a:r>
              <a:rPr lang="ru-RU" sz="2000" dirty="0" smtClean="0"/>
              <a:t>Его учитель композитор Эльснер написал на экзаменационном листе: «Фридрих Шопен- музыкальный гений»</a:t>
            </a:r>
            <a:endParaRPr lang="ru-RU" sz="2000" dirty="0"/>
          </a:p>
        </p:txBody>
      </p:sp>
      <p:pic>
        <p:nvPicPr>
          <p:cNvPr id="4" name="Содержимое 3" descr="шопе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76580"/>
            <a:ext cx="4143404" cy="517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 родине, в Польше, он уже признанный композитор,</a:t>
            </a:r>
            <a:br>
              <a:rPr lang="ru-RU" sz="2000" dirty="0" smtClean="0"/>
            </a:br>
            <a:r>
              <a:rPr lang="ru-RU" sz="2000" dirty="0" smtClean="0"/>
              <a:t>его выступлениям сопутствует шумный успех .</a:t>
            </a:r>
            <a:br>
              <a:rPr lang="ru-RU" sz="2000" dirty="0" smtClean="0"/>
            </a:br>
            <a:r>
              <a:rPr lang="ru-RU" sz="2000" dirty="0" smtClean="0"/>
              <a:t>Шопен , играющий в салоне у князя</a:t>
            </a:r>
            <a:endParaRPr lang="ru-RU" sz="2000" dirty="0"/>
          </a:p>
        </p:txBody>
      </p:sp>
      <p:pic>
        <p:nvPicPr>
          <p:cNvPr id="4" name="Содержимое 3" descr="шопен играющий в салоне княз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7572428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Композитор даёт концерты </a:t>
            </a:r>
            <a:r>
              <a:rPr lang="ru-RU" sz="2400" dirty="0" smtClean="0"/>
              <a:t> </a:t>
            </a:r>
            <a:r>
              <a:rPr lang="ru-RU" sz="2400" dirty="0" smtClean="0"/>
              <a:t>по всему миру. У Шопена началась напряжённая творческая жизнь.</a:t>
            </a:r>
            <a:br>
              <a:rPr lang="ru-RU" sz="2400" dirty="0" smtClean="0"/>
            </a:br>
            <a:r>
              <a:rPr lang="ru-RU" sz="2400" dirty="0" smtClean="0"/>
              <a:t>Слушание: «Ноктюрн ми бемоль мажор»</a:t>
            </a:r>
            <a:endParaRPr lang="ru-RU" sz="2400" dirty="0"/>
          </a:p>
        </p:txBody>
      </p:sp>
      <p:pic>
        <p:nvPicPr>
          <p:cNvPr id="4" name="Содержимое 3" descr="0_e2cee_9ed17362_X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7239000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67604" cy="142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«Шапки долой, господа, перед вами гений»-писал потрясённый музыкой Шопена Роберт Шуман.</a:t>
            </a:r>
            <a:br>
              <a:rPr lang="ru-RU" sz="2400" dirty="0" smtClean="0"/>
            </a:br>
            <a:r>
              <a:rPr lang="ru-RU" sz="2400" dirty="0" smtClean="0"/>
              <a:t>Шопена называют певцом фортепьяно.</a:t>
            </a:r>
            <a:endParaRPr lang="ru-RU" sz="2400" dirty="0"/>
          </a:p>
        </p:txBody>
      </p:sp>
      <p:pic>
        <p:nvPicPr>
          <p:cNvPr id="4" name="Содержимое 3" descr="шопен и жорж сан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9024"/>
            <a:ext cx="7239000" cy="4768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500990" cy="13573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Большинство произведений -полонезы, мазурки, вальсы, этюды, прелюдии, сонаты, экспромты.</a:t>
            </a:r>
            <a:br>
              <a:rPr lang="ru-RU" sz="2400" dirty="0" smtClean="0"/>
            </a:br>
            <a:r>
              <a:rPr lang="ru-RU" sz="2400" dirty="0" smtClean="0"/>
              <a:t>Слушание: Вальс до-диез минор</a:t>
            </a:r>
            <a:endParaRPr lang="ru-RU" sz="2400" dirty="0"/>
          </a:p>
        </p:txBody>
      </p:sp>
      <p:pic>
        <p:nvPicPr>
          <p:cNvPr id="4" name="Содержимое 3" descr="вальс шопе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6715172" cy="4994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643866" cy="21431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Свои мазурки композитор называл «картинками»</a:t>
            </a:r>
            <a:br>
              <a:rPr lang="ru-RU" sz="2000" dirty="0" smtClean="0"/>
            </a:br>
            <a:r>
              <a:rPr lang="ru-RU" sz="2000" dirty="0" smtClean="0"/>
              <a:t>Для него они были не просто танцем, а небольшим рассказом, сценкой из народной жизни</a:t>
            </a:r>
            <a:br>
              <a:rPr lang="ru-RU" sz="2000" dirty="0" smtClean="0"/>
            </a:br>
            <a:r>
              <a:rPr lang="ru-RU" sz="2000" dirty="0" smtClean="0"/>
              <a:t>Слушание: «Мазурка ля минор»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дама в мазурке идёт плавно грациозно изящно скользит по паркету партнёр проявляет активно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14596"/>
            <a:ext cx="4143404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танец полонез  танец рыцарей и короле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928802"/>
            <a:ext cx="4417922" cy="2952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122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Шопен-ребёнок за роялем</vt:lpstr>
      <vt:lpstr>Соотечественники восхищаются: Шопен - великий композитор и пианист. Его учитель композитор Эльснер написал на экзаменационном листе: «Фридрих Шопен- музыкальный гений»</vt:lpstr>
      <vt:lpstr>На родине, в Польше, он уже признанный композитор, его выступлениям сопутствует шумный успех . Шопен , играющий в салоне у князя</vt:lpstr>
      <vt:lpstr>Композитор даёт концерты  по всему миру. У Шопена началась напряжённая творческая жизнь. Слушание: «Ноктюрн ми бемоль мажор»</vt:lpstr>
      <vt:lpstr>«Шапки долой, господа, перед вами гений»-писал потрясённый музыкой Шопена Роберт Шуман. Шопена называют певцом фортепьяно.</vt:lpstr>
      <vt:lpstr>Большинство произведений -полонезы, мазурки, вальсы, этюды, прелюдии, сонаты, экспромты. Слушание: Вальс до-диез минор</vt:lpstr>
      <vt:lpstr>Свои мазурки композитор называл «картинками» Для него они были не просто танцем, а небольшим рассказом, сценкой из народной жизни Слушание: «Мазурка ля минор» </vt:lpstr>
      <vt:lpstr>Деревня Томок Балонь  Дом- музей композитора</vt:lpstr>
      <vt:lpstr>Памятник Ф. Шопену  в Варшаве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15</cp:revision>
  <dcterms:created xsi:type="dcterms:W3CDTF">2016-09-22T07:43:59Z</dcterms:created>
  <dcterms:modified xsi:type="dcterms:W3CDTF">2016-09-22T10:40:02Z</dcterms:modified>
</cp:coreProperties>
</file>