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65" r:id="rId5"/>
    <p:sldId id="266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80" r:id="rId14"/>
    <p:sldId id="285" r:id="rId15"/>
    <p:sldId id="286" r:id="rId16"/>
    <p:sldId id="287" r:id="rId17"/>
    <p:sldId id="293" r:id="rId18"/>
    <p:sldId id="295" r:id="rId19"/>
    <p:sldId id="297" r:id="rId20"/>
    <p:sldId id="299" r:id="rId21"/>
    <p:sldId id="289" r:id="rId22"/>
    <p:sldId id="290" r:id="rId23"/>
    <p:sldId id="291" r:id="rId24"/>
    <p:sldId id="292" r:id="rId25"/>
    <p:sldId id="267" r:id="rId26"/>
    <p:sldId id="268" r:id="rId27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843" autoAdjust="0"/>
  </p:normalViewPr>
  <p:slideViewPr>
    <p:cSldViewPr snapToGrid="0" showGuides="1">
      <p:cViewPr varScale="1">
        <p:scale>
          <a:sx n="74" d="100"/>
          <a:sy n="74" d="100"/>
        </p:scale>
        <p:origin x="127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6E926-DE2C-4C98-9810-F96571945C4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39F0A-15F0-4CA8-8B37-E3CA8B9B0072}">
      <dgm:prSet phldrT="[Текст]"/>
      <dgm:spPr/>
      <dgm:t>
        <a:bodyPr/>
        <a:lstStyle/>
        <a:p>
          <a:r>
            <a:rPr lang="ru-RU" dirty="0" smtClean="0"/>
            <a:t>ОБЩЕНИЕ – как взаимодействие социальных объектов с целью установления и поддержания межличностных отношений, достижения общего результата совместной деятельности является одним из важнейших факторов психического и социального развития</a:t>
          </a:r>
        </a:p>
        <a:p>
          <a:endParaRPr lang="ru-RU" dirty="0"/>
        </a:p>
      </dgm:t>
    </dgm:pt>
    <dgm:pt modelId="{91DEA93C-1454-41A0-84FA-F99698441016}" type="parTrans" cxnId="{CEFDFFFD-3046-4E9E-B728-9E0DB39D3E3D}">
      <dgm:prSet/>
      <dgm:spPr/>
      <dgm:t>
        <a:bodyPr/>
        <a:lstStyle/>
        <a:p>
          <a:endParaRPr lang="ru-RU"/>
        </a:p>
      </dgm:t>
    </dgm:pt>
    <dgm:pt modelId="{66CDA399-DF29-48D6-89E0-FAFC509F4F3E}" type="sibTrans" cxnId="{CEFDFFFD-3046-4E9E-B728-9E0DB39D3E3D}">
      <dgm:prSet/>
      <dgm:spPr/>
      <dgm:t>
        <a:bodyPr/>
        <a:lstStyle/>
        <a:p>
          <a:endParaRPr lang="ru-RU"/>
        </a:p>
      </dgm:t>
    </dgm:pt>
    <dgm:pt modelId="{7114E826-6B82-456F-92D6-1FFE1EEF5A45}">
      <dgm:prSet phldrT="[Текст]"/>
      <dgm:spPr/>
      <dgm:t>
        <a:bodyPr/>
        <a:lstStyle/>
        <a:p>
          <a:r>
            <a:rPr lang="ru-RU" dirty="0" smtClean="0"/>
            <a:t>Его особое значение в процессе социального развития обусловлено многочисленными функциями (контактной, информационной, интерактивной, коммуникативной, воспитательной и т.д.), способствующими реализации социальных потребностей (в самоутверждении, признании, активности, поддержке). </a:t>
          </a:r>
          <a:endParaRPr lang="ru-RU" dirty="0"/>
        </a:p>
      </dgm:t>
    </dgm:pt>
    <dgm:pt modelId="{86DE0C81-1CB5-47A7-B715-A70528BCCC73}" type="parTrans" cxnId="{2322EBA1-06D3-4522-A679-EB9C7AC3452C}">
      <dgm:prSet/>
      <dgm:spPr/>
      <dgm:t>
        <a:bodyPr/>
        <a:lstStyle/>
        <a:p>
          <a:endParaRPr lang="ru-RU"/>
        </a:p>
      </dgm:t>
    </dgm:pt>
    <dgm:pt modelId="{58DC852C-817D-49E4-8A2D-9BED399F03E3}" type="sibTrans" cxnId="{2322EBA1-06D3-4522-A679-EB9C7AC3452C}">
      <dgm:prSet/>
      <dgm:spPr/>
      <dgm:t>
        <a:bodyPr/>
        <a:lstStyle/>
        <a:p>
          <a:endParaRPr lang="ru-RU"/>
        </a:p>
      </dgm:t>
    </dgm:pt>
    <dgm:pt modelId="{AFDAA604-F2E2-439E-9B40-D2AD57C32EFD}">
      <dgm:prSet phldrT="[Текст]"/>
      <dgm:spPr/>
      <dgm:t>
        <a:bodyPr/>
        <a:lstStyle/>
        <a:p>
          <a:r>
            <a:rPr lang="ru-RU" dirty="0" smtClean="0"/>
            <a:t>Содержанием общения как основы формирования отношений с их различной, активностью, избирательностью является культура как совокупность ценностей, передаваемых и присваиваемых в процессе взаимодействия</a:t>
          </a:r>
          <a:endParaRPr lang="ru-RU" dirty="0"/>
        </a:p>
      </dgm:t>
    </dgm:pt>
    <dgm:pt modelId="{3E49EFF4-BC40-406F-93B4-86266B737F14}" type="parTrans" cxnId="{E4647252-88A2-4965-BA7F-8C022115B07B}">
      <dgm:prSet/>
      <dgm:spPr/>
      <dgm:t>
        <a:bodyPr/>
        <a:lstStyle/>
        <a:p>
          <a:endParaRPr lang="ru-RU"/>
        </a:p>
      </dgm:t>
    </dgm:pt>
    <dgm:pt modelId="{7041E2AD-CD5C-4538-888C-FD71FD2743BC}" type="sibTrans" cxnId="{E4647252-88A2-4965-BA7F-8C022115B07B}">
      <dgm:prSet/>
      <dgm:spPr/>
      <dgm:t>
        <a:bodyPr/>
        <a:lstStyle/>
        <a:p>
          <a:endParaRPr lang="ru-RU"/>
        </a:p>
      </dgm:t>
    </dgm:pt>
    <dgm:pt modelId="{EDEB96C8-0A23-4B27-A7E1-EE209AAD8020}" type="pres">
      <dgm:prSet presAssocID="{5A86E926-DE2C-4C98-9810-F96571945C43}" presName="diagram" presStyleCnt="0">
        <dgm:presLayoutVars>
          <dgm:dir/>
          <dgm:resizeHandles val="exact"/>
        </dgm:presLayoutVars>
      </dgm:prSet>
      <dgm:spPr/>
    </dgm:pt>
    <dgm:pt modelId="{A325C3A6-7E66-4E62-B00F-4DF51A1AEAA9}" type="pres">
      <dgm:prSet presAssocID="{98439F0A-15F0-4CA8-8B37-E3CA8B9B00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43A76-98EE-4ECF-B7ED-F766547F9824}" type="pres">
      <dgm:prSet presAssocID="{66CDA399-DF29-48D6-89E0-FAFC509F4F3E}" presName="sibTrans" presStyleCnt="0"/>
      <dgm:spPr/>
    </dgm:pt>
    <dgm:pt modelId="{036CA214-FFA4-434C-A6B6-EF57D701F917}" type="pres">
      <dgm:prSet presAssocID="{7114E826-6B82-456F-92D6-1FFE1EEF5A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F0925-0D1F-4DEF-A386-A07C19815E30}" type="pres">
      <dgm:prSet presAssocID="{58DC852C-817D-49E4-8A2D-9BED399F03E3}" presName="sibTrans" presStyleCnt="0"/>
      <dgm:spPr/>
    </dgm:pt>
    <dgm:pt modelId="{8BAED0FA-15CC-44C3-9A82-A0E12068DAEA}" type="pres">
      <dgm:prSet presAssocID="{AFDAA604-F2E2-439E-9B40-D2AD57C32E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2EBA1-06D3-4522-A679-EB9C7AC3452C}" srcId="{5A86E926-DE2C-4C98-9810-F96571945C43}" destId="{7114E826-6B82-456F-92D6-1FFE1EEF5A45}" srcOrd="1" destOrd="0" parTransId="{86DE0C81-1CB5-47A7-B715-A70528BCCC73}" sibTransId="{58DC852C-817D-49E4-8A2D-9BED399F03E3}"/>
    <dgm:cxn modelId="{CEFDFFFD-3046-4E9E-B728-9E0DB39D3E3D}" srcId="{5A86E926-DE2C-4C98-9810-F96571945C43}" destId="{98439F0A-15F0-4CA8-8B37-E3CA8B9B0072}" srcOrd="0" destOrd="0" parTransId="{91DEA93C-1454-41A0-84FA-F99698441016}" sibTransId="{66CDA399-DF29-48D6-89E0-FAFC509F4F3E}"/>
    <dgm:cxn modelId="{115D2403-3E4F-4F50-9CD3-8D96C2BC02EC}" type="presOf" srcId="{98439F0A-15F0-4CA8-8B37-E3CA8B9B0072}" destId="{A325C3A6-7E66-4E62-B00F-4DF51A1AEAA9}" srcOrd="0" destOrd="0" presId="urn:microsoft.com/office/officeart/2005/8/layout/default"/>
    <dgm:cxn modelId="{E4647252-88A2-4965-BA7F-8C022115B07B}" srcId="{5A86E926-DE2C-4C98-9810-F96571945C43}" destId="{AFDAA604-F2E2-439E-9B40-D2AD57C32EFD}" srcOrd="2" destOrd="0" parTransId="{3E49EFF4-BC40-406F-93B4-86266B737F14}" sibTransId="{7041E2AD-CD5C-4538-888C-FD71FD2743BC}"/>
    <dgm:cxn modelId="{5B9A8221-40FC-4A98-9AA6-E5E2AECD1686}" type="presOf" srcId="{5A86E926-DE2C-4C98-9810-F96571945C43}" destId="{EDEB96C8-0A23-4B27-A7E1-EE209AAD8020}" srcOrd="0" destOrd="0" presId="urn:microsoft.com/office/officeart/2005/8/layout/default"/>
    <dgm:cxn modelId="{2FB08E5D-3BF3-4DFC-A05A-F29FA8A1EBBE}" type="presOf" srcId="{7114E826-6B82-456F-92D6-1FFE1EEF5A45}" destId="{036CA214-FFA4-434C-A6B6-EF57D701F917}" srcOrd="0" destOrd="0" presId="urn:microsoft.com/office/officeart/2005/8/layout/default"/>
    <dgm:cxn modelId="{F40DDCC2-58B7-448A-BCCA-F6F30772B832}" type="presOf" srcId="{AFDAA604-F2E2-439E-9B40-D2AD57C32EFD}" destId="{8BAED0FA-15CC-44C3-9A82-A0E12068DAEA}" srcOrd="0" destOrd="0" presId="urn:microsoft.com/office/officeart/2005/8/layout/default"/>
    <dgm:cxn modelId="{4DCC6E2E-AEBA-4273-8C21-FB2D35D09748}" type="presParOf" srcId="{EDEB96C8-0A23-4B27-A7E1-EE209AAD8020}" destId="{A325C3A6-7E66-4E62-B00F-4DF51A1AEAA9}" srcOrd="0" destOrd="0" presId="urn:microsoft.com/office/officeart/2005/8/layout/default"/>
    <dgm:cxn modelId="{16FD2871-AB38-4325-A77C-F3BF543E4238}" type="presParOf" srcId="{EDEB96C8-0A23-4B27-A7E1-EE209AAD8020}" destId="{4E543A76-98EE-4ECF-B7ED-F766547F9824}" srcOrd="1" destOrd="0" presId="urn:microsoft.com/office/officeart/2005/8/layout/default"/>
    <dgm:cxn modelId="{8A3A762C-CCF3-4855-BFFB-2836DE5D370E}" type="presParOf" srcId="{EDEB96C8-0A23-4B27-A7E1-EE209AAD8020}" destId="{036CA214-FFA4-434C-A6B6-EF57D701F917}" srcOrd="2" destOrd="0" presId="urn:microsoft.com/office/officeart/2005/8/layout/default"/>
    <dgm:cxn modelId="{2CAD1F3C-E9A9-49E8-8C28-B7D115663573}" type="presParOf" srcId="{EDEB96C8-0A23-4B27-A7E1-EE209AAD8020}" destId="{355F0925-0D1F-4DEF-A386-A07C19815E30}" srcOrd="3" destOrd="0" presId="urn:microsoft.com/office/officeart/2005/8/layout/default"/>
    <dgm:cxn modelId="{2582B56E-B356-4D38-A829-0E1372666BD8}" type="presParOf" srcId="{EDEB96C8-0A23-4B27-A7E1-EE209AAD8020}" destId="{8BAED0FA-15CC-44C3-9A82-A0E12068DA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CC3B8-402C-4AE6-984F-67CE1D0444D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A53D1-2807-4FCC-89E7-CA550E8712DF}">
      <dgm:prSet phldrT="[Текст]"/>
      <dgm:spPr/>
      <dgm:t>
        <a:bodyPr/>
        <a:lstStyle/>
        <a:p>
          <a:r>
            <a:rPr lang="ru-RU" dirty="0" smtClean="0"/>
            <a:t>Социально-ориентировочный компонент</a:t>
          </a:r>
          <a:endParaRPr lang="ru-RU" dirty="0"/>
        </a:p>
      </dgm:t>
    </dgm:pt>
    <dgm:pt modelId="{3D51E090-E114-453F-90E6-2FB2DD0E8532}" type="parTrans" cxnId="{6ABF873C-C13A-435F-A121-4399DAA3AB8B}">
      <dgm:prSet/>
      <dgm:spPr/>
      <dgm:t>
        <a:bodyPr/>
        <a:lstStyle/>
        <a:p>
          <a:endParaRPr lang="ru-RU"/>
        </a:p>
      </dgm:t>
    </dgm:pt>
    <dgm:pt modelId="{5618540F-2063-4263-9302-1F36DDFBE592}" type="sibTrans" cxnId="{6ABF873C-C13A-435F-A121-4399DAA3AB8B}">
      <dgm:prSet/>
      <dgm:spPr/>
      <dgm:t>
        <a:bodyPr/>
        <a:lstStyle/>
        <a:p>
          <a:endParaRPr lang="ru-RU"/>
        </a:p>
      </dgm:t>
    </dgm:pt>
    <dgm:pt modelId="{E9285387-6872-4596-8D13-803D23526643}">
      <dgm:prSet custT="1"/>
      <dgm:spPr/>
      <dgm:t>
        <a:bodyPr/>
        <a:lstStyle/>
        <a:p>
          <a:r>
            <a:rPr lang="ru-RU" sz="1600" dirty="0" smtClean="0"/>
            <a:t>социальная перцепция, связанная с восприятием другого человека как социально значимого существа, по ряду оснований (видовые, родовые, половые, возрастные, национальные характеристики); </a:t>
          </a:r>
          <a:endParaRPr lang="ru-RU" sz="1600" dirty="0"/>
        </a:p>
      </dgm:t>
    </dgm:pt>
    <dgm:pt modelId="{66C730F0-B3D5-4E3D-A428-1BA39780B14D}" type="parTrans" cxnId="{80184B4B-FCFF-4A3D-A6F9-F108CC7A4E12}">
      <dgm:prSet/>
      <dgm:spPr/>
      <dgm:t>
        <a:bodyPr/>
        <a:lstStyle/>
        <a:p>
          <a:endParaRPr lang="ru-RU"/>
        </a:p>
      </dgm:t>
    </dgm:pt>
    <dgm:pt modelId="{FF695306-BB16-455B-92DB-130249E21FE4}" type="sibTrans" cxnId="{80184B4B-FCFF-4A3D-A6F9-F108CC7A4E12}">
      <dgm:prSet/>
      <dgm:spPr/>
      <dgm:t>
        <a:bodyPr/>
        <a:lstStyle/>
        <a:p>
          <a:endParaRPr lang="ru-RU"/>
        </a:p>
      </dgm:t>
    </dgm:pt>
    <dgm:pt modelId="{9861B572-9C72-46CF-A728-0241D717CE6D}">
      <dgm:prSet/>
      <dgm:spPr/>
      <dgm:t>
        <a:bodyPr/>
        <a:lstStyle/>
        <a:p>
          <a:r>
            <a:rPr lang="ru-RU" dirty="0" smtClean="0"/>
            <a:t>социальное проектирование, то есть, предвосхищение процесса и результата взаимодействия; </a:t>
          </a:r>
          <a:endParaRPr lang="ru-RU" dirty="0"/>
        </a:p>
      </dgm:t>
    </dgm:pt>
    <dgm:pt modelId="{6A7BDCAC-DEB9-4112-A69B-82260A79AB85}" type="parTrans" cxnId="{F502294D-9BFB-42FA-9FD4-A44A4634FEBF}">
      <dgm:prSet/>
      <dgm:spPr/>
      <dgm:t>
        <a:bodyPr/>
        <a:lstStyle/>
        <a:p>
          <a:endParaRPr lang="ru-RU"/>
        </a:p>
      </dgm:t>
    </dgm:pt>
    <dgm:pt modelId="{B1959F2B-7E50-4B41-8905-B1751173DDF5}" type="sibTrans" cxnId="{F502294D-9BFB-42FA-9FD4-A44A4634FEBF}">
      <dgm:prSet/>
      <dgm:spPr/>
      <dgm:t>
        <a:bodyPr/>
        <a:lstStyle/>
        <a:p>
          <a:endParaRPr lang="ru-RU"/>
        </a:p>
      </dgm:t>
    </dgm:pt>
    <dgm:pt modelId="{483EC185-19A4-4643-BD9B-385BB8909887}">
      <dgm:prSet phldrT="[Текст]"/>
      <dgm:spPr/>
      <dgm:t>
        <a:bodyPr/>
        <a:lstStyle/>
        <a:p>
          <a:r>
            <a:rPr lang="ru-RU" dirty="0" smtClean="0"/>
            <a:t>Социальные эмоции, возникающие в ответ на предвосхищение и либо «блокирующие!, либо «провоцирующие» непосредственное общение</a:t>
          </a:r>
          <a:endParaRPr lang="ru-RU" dirty="0"/>
        </a:p>
      </dgm:t>
    </dgm:pt>
    <dgm:pt modelId="{6D1D0C11-DE0A-4CCC-8C1C-D21F973F2DE3}" type="sibTrans" cxnId="{E2D5F667-914C-4CB7-A02A-7101FA090E0C}">
      <dgm:prSet/>
      <dgm:spPr/>
      <dgm:t>
        <a:bodyPr/>
        <a:lstStyle/>
        <a:p>
          <a:endParaRPr lang="ru-RU"/>
        </a:p>
      </dgm:t>
    </dgm:pt>
    <dgm:pt modelId="{24FCE568-7CAC-4617-B7E3-CDF31D04CAF7}" type="parTrans" cxnId="{E2D5F667-914C-4CB7-A02A-7101FA090E0C}">
      <dgm:prSet/>
      <dgm:spPr/>
      <dgm:t>
        <a:bodyPr/>
        <a:lstStyle/>
        <a:p>
          <a:endParaRPr lang="ru-RU"/>
        </a:p>
      </dgm:t>
    </dgm:pt>
    <dgm:pt modelId="{2251BCC9-E6DD-4F7D-A64D-0D114B99E77B}" type="pres">
      <dgm:prSet presAssocID="{97ACC3B8-402C-4AE6-984F-67CE1D0444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C00D3C-9030-4A52-B224-9EA2ED5EAF42}" type="pres">
      <dgm:prSet presAssocID="{F3FA53D1-2807-4FCC-89E7-CA550E8712DF}" presName="root1" presStyleCnt="0"/>
      <dgm:spPr/>
    </dgm:pt>
    <dgm:pt modelId="{07ACAEA5-1BC0-4A7A-8350-04DC706671F5}" type="pres">
      <dgm:prSet presAssocID="{F3FA53D1-2807-4FCC-89E7-CA550E8712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508E8-C55D-4A80-9F93-BF336A66271A}" type="pres">
      <dgm:prSet presAssocID="{F3FA53D1-2807-4FCC-89E7-CA550E8712DF}" presName="level2hierChild" presStyleCnt="0"/>
      <dgm:spPr/>
    </dgm:pt>
    <dgm:pt modelId="{2C37A0FD-8FFA-45CA-B56D-8508955F742E}" type="pres">
      <dgm:prSet presAssocID="{66C730F0-B3D5-4E3D-A428-1BA39780B14D}" presName="conn2-1" presStyleLbl="parChTrans1D2" presStyleIdx="0" presStyleCnt="3"/>
      <dgm:spPr/>
    </dgm:pt>
    <dgm:pt modelId="{A7FD13A7-7BE1-4B22-9C21-F0198B004BB0}" type="pres">
      <dgm:prSet presAssocID="{66C730F0-B3D5-4E3D-A428-1BA39780B14D}" presName="connTx" presStyleLbl="parChTrans1D2" presStyleIdx="0" presStyleCnt="3"/>
      <dgm:spPr/>
    </dgm:pt>
    <dgm:pt modelId="{357EADA7-A292-4DAE-8269-502F54A345A8}" type="pres">
      <dgm:prSet presAssocID="{E9285387-6872-4596-8D13-803D23526643}" presName="root2" presStyleCnt="0"/>
      <dgm:spPr/>
    </dgm:pt>
    <dgm:pt modelId="{0169C591-212B-4C66-AD60-E654F3E11A1C}" type="pres">
      <dgm:prSet presAssocID="{E9285387-6872-4596-8D13-803D23526643}" presName="LevelTwoTextNode" presStyleLbl="node2" presStyleIdx="0" presStyleCnt="3" custScaleX="112531" custScaleY="142677">
        <dgm:presLayoutVars>
          <dgm:chPref val="3"/>
        </dgm:presLayoutVars>
      </dgm:prSet>
      <dgm:spPr/>
    </dgm:pt>
    <dgm:pt modelId="{6EA61E4A-F832-41CF-BBC2-7692569C2FDA}" type="pres">
      <dgm:prSet presAssocID="{E9285387-6872-4596-8D13-803D23526643}" presName="level3hierChild" presStyleCnt="0"/>
      <dgm:spPr/>
    </dgm:pt>
    <dgm:pt modelId="{A4C5BFF6-64FF-425F-B935-3B0085B1E18C}" type="pres">
      <dgm:prSet presAssocID="{6A7BDCAC-DEB9-4112-A69B-82260A79AB85}" presName="conn2-1" presStyleLbl="parChTrans1D2" presStyleIdx="1" presStyleCnt="3"/>
      <dgm:spPr/>
    </dgm:pt>
    <dgm:pt modelId="{6BD21B5A-A51F-4F24-8A3D-B0851FA7407B}" type="pres">
      <dgm:prSet presAssocID="{6A7BDCAC-DEB9-4112-A69B-82260A79AB85}" presName="connTx" presStyleLbl="parChTrans1D2" presStyleIdx="1" presStyleCnt="3"/>
      <dgm:spPr/>
    </dgm:pt>
    <dgm:pt modelId="{3BA69453-8B14-4739-AB97-4B9ACFFE6E58}" type="pres">
      <dgm:prSet presAssocID="{9861B572-9C72-46CF-A728-0241D717CE6D}" presName="root2" presStyleCnt="0"/>
      <dgm:spPr/>
    </dgm:pt>
    <dgm:pt modelId="{BBB43C45-192F-45A8-B464-E842ADABB7EA}" type="pres">
      <dgm:prSet presAssocID="{9861B572-9C72-46CF-A728-0241D717CE6D}" presName="LevelTwoTextNode" presStyleLbl="node2" presStyleIdx="1" presStyleCnt="3" custScaleX="166563" custLinFactNeighborX="-1073" custLinFactNeighborY="1478">
        <dgm:presLayoutVars>
          <dgm:chPref val="3"/>
        </dgm:presLayoutVars>
      </dgm:prSet>
      <dgm:spPr/>
    </dgm:pt>
    <dgm:pt modelId="{D5258C05-7F9C-471F-8441-AB0FA2139EE4}" type="pres">
      <dgm:prSet presAssocID="{9861B572-9C72-46CF-A728-0241D717CE6D}" presName="level3hierChild" presStyleCnt="0"/>
      <dgm:spPr/>
    </dgm:pt>
    <dgm:pt modelId="{E533A343-FAED-4148-889A-48DE59EDC499}" type="pres">
      <dgm:prSet presAssocID="{24FCE568-7CAC-4617-B7E3-CDF31D04CAF7}" presName="conn2-1" presStyleLbl="parChTrans1D2" presStyleIdx="2" presStyleCnt="3"/>
      <dgm:spPr/>
    </dgm:pt>
    <dgm:pt modelId="{26D3E477-3DB3-4B24-A871-EEDFA56D0A62}" type="pres">
      <dgm:prSet presAssocID="{24FCE568-7CAC-4617-B7E3-CDF31D04CAF7}" presName="connTx" presStyleLbl="parChTrans1D2" presStyleIdx="2" presStyleCnt="3"/>
      <dgm:spPr/>
    </dgm:pt>
    <dgm:pt modelId="{4CE680D5-1238-486E-8875-E40B9C23F861}" type="pres">
      <dgm:prSet presAssocID="{483EC185-19A4-4643-BD9B-385BB8909887}" presName="root2" presStyleCnt="0"/>
      <dgm:spPr/>
    </dgm:pt>
    <dgm:pt modelId="{11D4E6E3-74F7-4A26-A74E-BEA9CFA22AA8}" type="pres">
      <dgm:prSet presAssocID="{483EC185-19A4-4643-BD9B-385BB8909887}" presName="LevelTwoTextNode" presStyleLbl="node2" presStyleIdx="2" presStyleCnt="3" custScaleX="167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B16E0-7537-4620-8751-EF00B42450BB}" type="pres">
      <dgm:prSet presAssocID="{483EC185-19A4-4643-BD9B-385BB8909887}" presName="level3hierChild" presStyleCnt="0"/>
      <dgm:spPr/>
    </dgm:pt>
  </dgm:ptLst>
  <dgm:cxnLst>
    <dgm:cxn modelId="{17B74341-4A9C-4543-8048-4EB3F3F032CD}" type="presOf" srcId="{24FCE568-7CAC-4617-B7E3-CDF31D04CAF7}" destId="{26D3E477-3DB3-4B24-A871-EEDFA56D0A62}" srcOrd="1" destOrd="0" presId="urn:microsoft.com/office/officeart/2008/layout/HorizontalMultiLevelHierarchy"/>
    <dgm:cxn modelId="{5C94BD42-1D17-4A0D-A857-7BBC19C5B330}" type="presOf" srcId="{6A7BDCAC-DEB9-4112-A69B-82260A79AB85}" destId="{6BD21B5A-A51F-4F24-8A3D-B0851FA7407B}" srcOrd="1" destOrd="0" presId="urn:microsoft.com/office/officeart/2008/layout/HorizontalMultiLevelHierarchy"/>
    <dgm:cxn modelId="{80184B4B-FCFF-4A3D-A6F9-F108CC7A4E12}" srcId="{F3FA53D1-2807-4FCC-89E7-CA550E8712DF}" destId="{E9285387-6872-4596-8D13-803D23526643}" srcOrd="0" destOrd="0" parTransId="{66C730F0-B3D5-4E3D-A428-1BA39780B14D}" sibTransId="{FF695306-BB16-455B-92DB-130249E21FE4}"/>
    <dgm:cxn modelId="{C040B516-A6D7-4B92-A280-4098BC47AD06}" type="presOf" srcId="{483EC185-19A4-4643-BD9B-385BB8909887}" destId="{11D4E6E3-74F7-4A26-A74E-BEA9CFA22AA8}" srcOrd="0" destOrd="0" presId="urn:microsoft.com/office/officeart/2008/layout/HorizontalMultiLevelHierarchy"/>
    <dgm:cxn modelId="{4C26633D-AFB9-4BE8-97F5-73ADCC34931F}" type="presOf" srcId="{24FCE568-7CAC-4617-B7E3-CDF31D04CAF7}" destId="{E533A343-FAED-4148-889A-48DE59EDC499}" srcOrd="0" destOrd="0" presId="urn:microsoft.com/office/officeart/2008/layout/HorizontalMultiLevelHierarchy"/>
    <dgm:cxn modelId="{F502294D-9BFB-42FA-9FD4-A44A4634FEBF}" srcId="{F3FA53D1-2807-4FCC-89E7-CA550E8712DF}" destId="{9861B572-9C72-46CF-A728-0241D717CE6D}" srcOrd="1" destOrd="0" parTransId="{6A7BDCAC-DEB9-4112-A69B-82260A79AB85}" sibTransId="{B1959F2B-7E50-4B41-8905-B1751173DDF5}"/>
    <dgm:cxn modelId="{14A2EF2F-D807-4148-9677-3ADBAD5F4EBC}" type="presOf" srcId="{66C730F0-B3D5-4E3D-A428-1BA39780B14D}" destId="{A7FD13A7-7BE1-4B22-9C21-F0198B004BB0}" srcOrd="1" destOrd="0" presId="urn:microsoft.com/office/officeart/2008/layout/HorizontalMultiLevelHierarchy"/>
    <dgm:cxn modelId="{E2D5F667-914C-4CB7-A02A-7101FA090E0C}" srcId="{F3FA53D1-2807-4FCC-89E7-CA550E8712DF}" destId="{483EC185-19A4-4643-BD9B-385BB8909887}" srcOrd="2" destOrd="0" parTransId="{24FCE568-7CAC-4617-B7E3-CDF31D04CAF7}" sibTransId="{6D1D0C11-DE0A-4CCC-8C1C-D21F973F2DE3}"/>
    <dgm:cxn modelId="{C687EB11-41B6-47E2-AAA6-75C4A200CAAA}" type="presOf" srcId="{66C730F0-B3D5-4E3D-A428-1BA39780B14D}" destId="{2C37A0FD-8FFA-45CA-B56D-8508955F742E}" srcOrd="0" destOrd="0" presId="urn:microsoft.com/office/officeart/2008/layout/HorizontalMultiLevelHierarchy"/>
    <dgm:cxn modelId="{D6D28FA5-9D0E-4578-BDD3-5CAF3100553C}" type="presOf" srcId="{F3FA53D1-2807-4FCC-89E7-CA550E8712DF}" destId="{07ACAEA5-1BC0-4A7A-8350-04DC706671F5}" srcOrd="0" destOrd="0" presId="urn:microsoft.com/office/officeart/2008/layout/HorizontalMultiLevelHierarchy"/>
    <dgm:cxn modelId="{6ABF873C-C13A-435F-A121-4399DAA3AB8B}" srcId="{97ACC3B8-402C-4AE6-984F-67CE1D0444D4}" destId="{F3FA53D1-2807-4FCC-89E7-CA550E8712DF}" srcOrd="0" destOrd="0" parTransId="{3D51E090-E114-453F-90E6-2FB2DD0E8532}" sibTransId="{5618540F-2063-4263-9302-1F36DDFBE592}"/>
    <dgm:cxn modelId="{E012946C-4E04-4AFF-8ED2-9A9EF8625F79}" type="presOf" srcId="{6A7BDCAC-DEB9-4112-A69B-82260A79AB85}" destId="{A4C5BFF6-64FF-425F-B935-3B0085B1E18C}" srcOrd="0" destOrd="0" presId="urn:microsoft.com/office/officeart/2008/layout/HorizontalMultiLevelHierarchy"/>
    <dgm:cxn modelId="{6A7C3048-EFCA-4718-A12F-DE69ADE463B8}" type="presOf" srcId="{97ACC3B8-402C-4AE6-984F-67CE1D0444D4}" destId="{2251BCC9-E6DD-4F7D-A64D-0D114B99E77B}" srcOrd="0" destOrd="0" presId="urn:microsoft.com/office/officeart/2008/layout/HorizontalMultiLevelHierarchy"/>
    <dgm:cxn modelId="{20E68143-B23F-4C3A-A163-B15EC19A1CBE}" type="presOf" srcId="{E9285387-6872-4596-8D13-803D23526643}" destId="{0169C591-212B-4C66-AD60-E654F3E11A1C}" srcOrd="0" destOrd="0" presId="urn:microsoft.com/office/officeart/2008/layout/HorizontalMultiLevelHierarchy"/>
    <dgm:cxn modelId="{2D8AC5C1-FBED-49B0-9AB8-BF57347FD7B2}" type="presOf" srcId="{9861B572-9C72-46CF-A728-0241D717CE6D}" destId="{BBB43C45-192F-45A8-B464-E842ADABB7EA}" srcOrd="0" destOrd="0" presId="urn:microsoft.com/office/officeart/2008/layout/HorizontalMultiLevelHierarchy"/>
    <dgm:cxn modelId="{7B767901-3E2F-4964-9E53-E69860C41873}" type="presParOf" srcId="{2251BCC9-E6DD-4F7D-A64D-0D114B99E77B}" destId="{A6C00D3C-9030-4A52-B224-9EA2ED5EAF42}" srcOrd="0" destOrd="0" presId="urn:microsoft.com/office/officeart/2008/layout/HorizontalMultiLevelHierarchy"/>
    <dgm:cxn modelId="{54A34AC3-8086-4127-8A30-6D08B0A05C79}" type="presParOf" srcId="{A6C00D3C-9030-4A52-B224-9EA2ED5EAF42}" destId="{07ACAEA5-1BC0-4A7A-8350-04DC706671F5}" srcOrd="0" destOrd="0" presId="urn:microsoft.com/office/officeart/2008/layout/HorizontalMultiLevelHierarchy"/>
    <dgm:cxn modelId="{2A93591D-57C9-43FA-ADBB-B52541F5C05A}" type="presParOf" srcId="{A6C00D3C-9030-4A52-B224-9EA2ED5EAF42}" destId="{2F3508E8-C55D-4A80-9F93-BF336A66271A}" srcOrd="1" destOrd="0" presId="urn:microsoft.com/office/officeart/2008/layout/HorizontalMultiLevelHierarchy"/>
    <dgm:cxn modelId="{1562BA79-CBC0-42D2-B5FC-ED33299C7F6E}" type="presParOf" srcId="{2F3508E8-C55D-4A80-9F93-BF336A66271A}" destId="{2C37A0FD-8FFA-45CA-B56D-8508955F742E}" srcOrd="0" destOrd="0" presId="urn:microsoft.com/office/officeart/2008/layout/HorizontalMultiLevelHierarchy"/>
    <dgm:cxn modelId="{5F24C57A-2E77-4E29-BDB0-36A2E9A58075}" type="presParOf" srcId="{2C37A0FD-8FFA-45CA-B56D-8508955F742E}" destId="{A7FD13A7-7BE1-4B22-9C21-F0198B004BB0}" srcOrd="0" destOrd="0" presId="urn:microsoft.com/office/officeart/2008/layout/HorizontalMultiLevelHierarchy"/>
    <dgm:cxn modelId="{4DFA7A34-3173-41FC-A435-83B82C304589}" type="presParOf" srcId="{2F3508E8-C55D-4A80-9F93-BF336A66271A}" destId="{357EADA7-A292-4DAE-8269-502F54A345A8}" srcOrd="1" destOrd="0" presId="urn:microsoft.com/office/officeart/2008/layout/HorizontalMultiLevelHierarchy"/>
    <dgm:cxn modelId="{F41BFA69-DAF9-4FE8-A13C-3CFC0A1BB469}" type="presParOf" srcId="{357EADA7-A292-4DAE-8269-502F54A345A8}" destId="{0169C591-212B-4C66-AD60-E654F3E11A1C}" srcOrd="0" destOrd="0" presId="urn:microsoft.com/office/officeart/2008/layout/HorizontalMultiLevelHierarchy"/>
    <dgm:cxn modelId="{89D00E2D-61CA-4FA3-ADB9-9D91642A8EE9}" type="presParOf" srcId="{357EADA7-A292-4DAE-8269-502F54A345A8}" destId="{6EA61E4A-F832-41CF-BBC2-7692569C2FDA}" srcOrd="1" destOrd="0" presId="urn:microsoft.com/office/officeart/2008/layout/HorizontalMultiLevelHierarchy"/>
    <dgm:cxn modelId="{CA627566-A49E-4227-95C0-98ABB55541BC}" type="presParOf" srcId="{2F3508E8-C55D-4A80-9F93-BF336A66271A}" destId="{A4C5BFF6-64FF-425F-B935-3B0085B1E18C}" srcOrd="2" destOrd="0" presId="urn:microsoft.com/office/officeart/2008/layout/HorizontalMultiLevelHierarchy"/>
    <dgm:cxn modelId="{7AC9698D-FA1F-4A8D-A5AC-6F5647421D12}" type="presParOf" srcId="{A4C5BFF6-64FF-425F-B935-3B0085B1E18C}" destId="{6BD21B5A-A51F-4F24-8A3D-B0851FA7407B}" srcOrd="0" destOrd="0" presId="urn:microsoft.com/office/officeart/2008/layout/HorizontalMultiLevelHierarchy"/>
    <dgm:cxn modelId="{6C8BBCB1-C21E-40A2-9545-4AD9DDF528A4}" type="presParOf" srcId="{2F3508E8-C55D-4A80-9F93-BF336A66271A}" destId="{3BA69453-8B14-4739-AB97-4B9ACFFE6E58}" srcOrd="3" destOrd="0" presId="urn:microsoft.com/office/officeart/2008/layout/HorizontalMultiLevelHierarchy"/>
    <dgm:cxn modelId="{24911295-04E8-4AE7-8EFA-2FB71AE53FF8}" type="presParOf" srcId="{3BA69453-8B14-4739-AB97-4B9ACFFE6E58}" destId="{BBB43C45-192F-45A8-B464-E842ADABB7EA}" srcOrd="0" destOrd="0" presId="urn:microsoft.com/office/officeart/2008/layout/HorizontalMultiLevelHierarchy"/>
    <dgm:cxn modelId="{BD40AF63-A61E-451B-A074-A6503F8DF1AB}" type="presParOf" srcId="{3BA69453-8B14-4739-AB97-4B9ACFFE6E58}" destId="{D5258C05-7F9C-471F-8441-AB0FA2139EE4}" srcOrd="1" destOrd="0" presId="urn:microsoft.com/office/officeart/2008/layout/HorizontalMultiLevelHierarchy"/>
    <dgm:cxn modelId="{9E4A73F7-A63F-47BB-A8C1-6B7757FB5BB4}" type="presParOf" srcId="{2F3508E8-C55D-4A80-9F93-BF336A66271A}" destId="{E533A343-FAED-4148-889A-48DE59EDC499}" srcOrd="4" destOrd="0" presId="urn:microsoft.com/office/officeart/2008/layout/HorizontalMultiLevelHierarchy"/>
    <dgm:cxn modelId="{507C36C7-C3CF-4206-9FBE-4ABB0907E0E3}" type="presParOf" srcId="{E533A343-FAED-4148-889A-48DE59EDC499}" destId="{26D3E477-3DB3-4B24-A871-EEDFA56D0A62}" srcOrd="0" destOrd="0" presId="urn:microsoft.com/office/officeart/2008/layout/HorizontalMultiLevelHierarchy"/>
    <dgm:cxn modelId="{65D8C75D-607F-470F-AECB-3BF4BD6DE5FD}" type="presParOf" srcId="{2F3508E8-C55D-4A80-9F93-BF336A66271A}" destId="{4CE680D5-1238-486E-8875-E40B9C23F861}" srcOrd="5" destOrd="0" presId="urn:microsoft.com/office/officeart/2008/layout/HorizontalMultiLevelHierarchy"/>
    <dgm:cxn modelId="{95F4838E-61AB-4B2B-89FA-F18FE3268C72}" type="presParOf" srcId="{4CE680D5-1238-486E-8875-E40B9C23F861}" destId="{11D4E6E3-74F7-4A26-A74E-BEA9CFA22AA8}" srcOrd="0" destOrd="0" presId="urn:microsoft.com/office/officeart/2008/layout/HorizontalMultiLevelHierarchy"/>
    <dgm:cxn modelId="{764F4F87-A069-4468-9BDE-8002239F4EBB}" type="presParOf" srcId="{4CE680D5-1238-486E-8875-E40B9C23F861}" destId="{2A2B16E0-7537-4620-8751-EF00B42450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53C02-E339-43F0-AE7E-7C40D0539B4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5BA6-E430-4C5D-AF59-C774421AFA51}">
      <dgm:prSet phldrT="[Текст]" custT="1"/>
      <dgm:spPr/>
      <dgm:t>
        <a:bodyPr/>
        <a:lstStyle/>
        <a:p>
          <a:r>
            <a:rPr lang="ru-RU" sz="3600" dirty="0" smtClean="0"/>
            <a:t>Исполнительский компонент</a:t>
          </a:r>
          <a:endParaRPr lang="ru-RU" sz="3600" dirty="0"/>
        </a:p>
      </dgm:t>
    </dgm:pt>
    <dgm:pt modelId="{CD7B1DB9-5EFD-418E-87BE-4804B62A5F0E}" type="parTrans" cxnId="{5579255E-8C42-4504-A2C4-C7AC43D32DFC}">
      <dgm:prSet/>
      <dgm:spPr/>
      <dgm:t>
        <a:bodyPr/>
        <a:lstStyle/>
        <a:p>
          <a:endParaRPr lang="ru-RU" sz="1600"/>
        </a:p>
      </dgm:t>
    </dgm:pt>
    <dgm:pt modelId="{2F2A2A64-981E-4518-92BD-D1646D023C13}" type="sibTrans" cxnId="{5579255E-8C42-4504-A2C4-C7AC43D32DFC}">
      <dgm:prSet/>
      <dgm:spPr/>
      <dgm:t>
        <a:bodyPr/>
        <a:lstStyle/>
        <a:p>
          <a:endParaRPr lang="ru-RU" sz="1600"/>
        </a:p>
      </dgm:t>
    </dgm:pt>
    <dgm:pt modelId="{F377962B-F3CA-46A5-ABE5-1AFC44D5497D}">
      <dgm:prSet phldrT="[Текст]" custT="1"/>
      <dgm:spPr/>
      <dgm:t>
        <a:bodyPr/>
        <a:lstStyle/>
        <a:p>
          <a:r>
            <a:rPr lang="ru-RU" sz="1600" dirty="0" smtClean="0"/>
            <a:t>рефлекторная регуляция, проявляющаяся в неконтролируемых действиях (улыбка, жесты, интонации)</a:t>
          </a:r>
          <a:endParaRPr lang="ru-RU" sz="1600" dirty="0"/>
        </a:p>
      </dgm:t>
    </dgm:pt>
    <dgm:pt modelId="{41729A40-6A0A-458B-8D74-868FA29B5B4F}" type="parTrans" cxnId="{92E4F8C0-499E-45D0-9CA4-C76FBD0FD837}">
      <dgm:prSet/>
      <dgm:spPr/>
      <dgm:t>
        <a:bodyPr/>
        <a:lstStyle/>
        <a:p>
          <a:endParaRPr lang="ru-RU" sz="1600"/>
        </a:p>
      </dgm:t>
    </dgm:pt>
    <dgm:pt modelId="{CDE5992D-1046-4C1D-A840-735F85FF7770}" type="sibTrans" cxnId="{92E4F8C0-499E-45D0-9CA4-C76FBD0FD837}">
      <dgm:prSet/>
      <dgm:spPr/>
      <dgm:t>
        <a:bodyPr/>
        <a:lstStyle/>
        <a:p>
          <a:endParaRPr lang="ru-RU" sz="1600"/>
        </a:p>
      </dgm:t>
    </dgm:pt>
    <dgm:pt modelId="{D0E77351-E643-4BA7-8A67-18D828E57DE3}">
      <dgm:prSet custT="1"/>
      <dgm:spPr/>
      <dgm:t>
        <a:bodyPr/>
        <a:lstStyle/>
        <a:p>
          <a:r>
            <a:rPr lang="ru-RU" sz="1200" dirty="0" smtClean="0"/>
            <a:t>подражание, связанное с относительно осознаваемым копированием действий, мимики, интонации субъектов общения</a:t>
          </a:r>
          <a:endParaRPr lang="ru-RU" sz="1200" dirty="0"/>
        </a:p>
      </dgm:t>
    </dgm:pt>
    <dgm:pt modelId="{E4B742AC-03CA-4767-9C24-D2B94740A300}" type="parTrans" cxnId="{496C39BF-3342-4000-96D4-AEF16838E6F7}">
      <dgm:prSet/>
      <dgm:spPr/>
      <dgm:t>
        <a:bodyPr/>
        <a:lstStyle/>
        <a:p>
          <a:endParaRPr lang="ru-RU" sz="1600"/>
        </a:p>
      </dgm:t>
    </dgm:pt>
    <dgm:pt modelId="{B4CA5E19-6429-4134-BB99-06D35BBA65D8}" type="sibTrans" cxnId="{496C39BF-3342-4000-96D4-AEF16838E6F7}">
      <dgm:prSet/>
      <dgm:spPr/>
      <dgm:t>
        <a:bodyPr/>
        <a:lstStyle/>
        <a:p>
          <a:endParaRPr lang="ru-RU" sz="1600"/>
        </a:p>
      </dgm:t>
    </dgm:pt>
    <dgm:pt modelId="{C3860CDE-9713-43B7-913B-96AD1C6A9727}">
      <dgm:prSet custT="1"/>
      <dgm:spPr/>
      <dgm:t>
        <a:bodyPr/>
        <a:lstStyle/>
        <a:p>
          <a:r>
            <a:rPr lang="ru-RU" sz="1200" dirty="0" smtClean="0"/>
            <a:t>нормативная регуляция, обеспечивающая поведение человека в соответствии с осознаваемыми, социально одобряемыми нормами</a:t>
          </a:r>
          <a:endParaRPr lang="ru-RU" sz="1200" dirty="0"/>
        </a:p>
      </dgm:t>
    </dgm:pt>
    <dgm:pt modelId="{E2C00265-C073-45B3-B1FC-9F08F020E596}" type="parTrans" cxnId="{D637195C-A9B4-4BD3-9E64-FCF63528FA3C}">
      <dgm:prSet/>
      <dgm:spPr/>
      <dgm:t>
        <a:bodyPr/>
        <a:lstStyle/>
        <a:p>
          <a:endParaRPr lang="ru-RU" sz="1600"/>
        </a:p>
      </dgm:t>
    </dgm:pt>
    <dgm:pt modelId="{0EFF992E-80EB-4561-BAF0-DFC013EDB43D}" type="sibTrans" cxnId="{D637195C-A9B4-4BD3-9E64-FCF63528FA3C}">
      <dgm:prSet/>
      <dgm:spPr/>
      <dgm:t>
        <a:bodyPr/>
        <a:lstStyle/>
        <a:p>
          <a:endParaRPr lang="ru-RU" sz="1600"/>
        </a:p>
      </dgm:t>
    </dgm:pt>
    <dgm:pt modelId="{BDBF5BBD-2905-44F5-936F-17E02C2AB56B}">
      <dgm:prSet custT="1"/>
      <dgm:spPr/>
      <dgm:t>
        <a:bodyPr/>
        <a:lstStyle/>
        <a:p>
          <a:r>
            <a:rPr lang="ru-RU" sz="1200" dirty="0" smtClean="0"/>
            <a:t>эмоциональная идентификация, проявляющаяся в эмоциональном отождествлении себя с другими людьми, в сопереживании, сострадании, соучастии и т.д. </a:t>
          </a:r>
          <a:endParaRPr lang="ru-RU" sz="1200" dirty="0"/>
        </a:p>
      </dgm:t>
    </dgm:pt>
    <dgm:pt modelId="{C1591E7F-324E-4D7C-AAA1-B17899231060}" type="parTrans" cxnId="{4EE5C38E-A362-4D25-BB5E-A2E0559DA1CD}">
      <dgm:prSet/>
      <dgm:spPr/>
      <dgm:t>
        <a:bodyPr/>
        <a:lstStyle/>
        <a:p>
          <a:endParaRPr lang="ru-RU" sz="1600"/>
        </a:p>
      </dgm:t>
    </dgm:pt>
    <dgm:pt modelId="{5A00F84C-AD7C-4E57-AF7C-037CFFD5E3EC}" type="sibTrans" cxnId="{4EE5C38E-A362-4D25-BB5E-A2E0559DA1CD}">
      <dgm:prSet/>
      <dgm:spPr/>
      <dgm:t>
        <a:bodyPr/>
        <a:lstStyle/>
        <a:p>
          <a:endParaRPr lang="ru-RU" sz="1600"/>
        </a:p>
      </dgm:t>
    </dgm:pt>
    <dgm:pt modelId="{40C683FF-08A7-4093-A64A-6603A2461A3B}">
      <dgm:prSet custT="1"/>
      <dgm:spPr/>
      <dgm:t>
        <a:bodyPr/>
        <a:lstStyle/>
        <a:p>
          <a:r>
            <a:rPr lang="ru-RU" sz="1200" dirty="0" smtClean="0"/>
            <a:t>культуротворчество, возникающее в ответ на нестандартные, проблемные ситуации взаимодействия</a:t>
          </a:r>
          <a:endParaRPr lang="ru-RU" sz="1200" dirty="0"/>
        </a:p>
      </dgm:t>
    </dgm:pt>
    <dgm:pt modelId="{E766A97D-0737-42E0-9CAD-26ED20165E76}" type="parTrans" cxnId="{CDB3EEFC-FBA7-43DB-8580-7424C3B68EB8}">
      <dgm:prSet/>
      <dgm:spPr/>
      <dgm:t>
        <a:bodyPr/>
        <a:lstStyle/>
        <a:p>
          <a:endParaRPr lang="ru-RU" sz="1600"/>
        </a:p>
      </dgm:t>
    </dgm:pt>
    <dgm:pt modelId="{2F8F7B52-AB36-43E6-B956-F2D6736AFE6C}" type="sibTrans" cxnId="{CDB3EEFC-FBA7-43DB-8580-7424C3B68EB8}">
      <dgm:prSet/>
      <dgm:spPr/>
      <dgm:t>
        <a:bodyPr/>
        <a:lstStyle/>
        <a:p>
          <a:endParaRPr lang="ru-RU" sz="1600"/>
        </a:p>
      </dgm:t>
    </dgm:pt>
    <dgm:pt modelId="{5DB71E2B-EF1B-4238-A003-17F62703FBB5}">
      <dgm:prSet custT="1"/>
      <dgm:spPr/>
      <dgm:t>
        <a:bodyPr/>
        <a:lstStyle/>
        <a:p>
          <a:r>
            <a:rPr lang="ru-RU" sz="1200" dirty="0" smtClean="0"/>
            <a:t>социальный опыт, проявляющийся в совокупности способов, норм взаимоотношений, имеющих место в прошлых ситуациях общения.</a:t>
          </a:r>
          <a:endParaRPr lang="ru-RU" sz="1200" dirty="0"/>
        </a:p>
      </dgm:t>
    </dgm:pt>
    <dgm:pt modelId="{E339460F-FCF9-41D7-B769-63F6661E6B18}" type="parTrans" cxnId="{B5698E63-6C51-4406-B431-5C82AF396901}">
      <dgm:prSet/>
      <dgm:spPr/>
      <dgm:t>
        <a:bodyPr/>
        <a:lstStyle/>
        <a:p>
          <a:endParaRPr lang="ru-RU" sz="1600"/>
        </a:p>
      </dgm:t>
    </dgm:pt>
    <dgm:pt modelId="{370905BF-BD35-4E55-8E29-DF1981AAF3BB}" type="sibTrans" cxnId="{B5698E63-6C51-4406-B431-5C82AF396901}">
      <dgm:prSet/>
      <dgm:spPr/>
      <dgm:t>
        <a:bodyPr/>
        <a:lstStyle/>
        <a:p>
          <a:endParaRPr lang="ru-RU" sz="1600"/>
        </a:p>
      </dgm:t>
    </dgm:pt>
    <dgm:pt modelId="{F97561F3-D6AE-4991-832E-E74F0B426F40}" type="pres">
      <dgm:prSet presAssocID="{E3453C02-E339-43F0-AE7E-7C40D0539B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3E5FD6-919E-4CF4-95E8-55CDDD1EC711}" type="pres">
      <dgm:prSet presAssocID="{BF565BA6-E430-4C5D-AF59-C774421AFA51}" presName="vertOne" presStyleCnt="0"/>
      <dgm:spPr/>
    </dgm:pt>
    <dgm:pt modelId="{EA542DE3-5EF3-4A1A-9A9E-3ADA2F00FB06}" type="pres">
      <dgm:prSet presAssocID="{BF565BA6-E430-4C5D-AF59-C774421AFA51}" presName="txOne" presStyleLbl="node0" presStyleIdx="0" presStyleCnt="1" custScaleX="87069" custScaleY="31323" custLinFactNeighborX="-8874" custLinFactNeighborY="29405">
        <dgm:presLayoutVars>
          <dgm:chPref val="3"/>
        </dgm:presLayoutVars>
      </dgm:prSet>
      <dgm:spPr/>
    </dgm:pt>
    <dgm:pt modelId="{DDBD33DC-3063-42B1-9A85-E98C22B86F74}" type="pres">
      <dgm:prSet presAssocID="{BF565BA6-E430-4C5D-AF59-C774421AFA51}" presName="parTransOne" presStyleCnt="0"/>
      <dgm:spPr/>
    </dgm:pt>
    <dgm:pt modelId="{62A05B49-27DD-44CF-A647-8C141A3ED956}" type="pres">
      <dgm:prSet presAssocID="{BF565BA6-E430-4C5D-AF59-C774421AFA51}" presName="horzOne" presStyleCnt="0"/>
      <dgm:spPr/>
    </dgm:pt>
    <dgm:pt modelId="{D5A6A540-B4B8-4335-805D-E7D696B5D4F0}" type="pres">
      <dgm:prSet presAssocID="{F377962B-F3CA-46A5-ABE5-1AFC44D5497D}" presName="vertTwo" presStyleCnt="0"/>
      <dgm:spPr/>
    </dgm:pt>
    <dgm:pt modelId="{8DE3F33E-4A6C-45CB-A797-A85823CD74F6}" type="pres">
      <dgm:prSet presAssocID="{F377962B-F3CA-46A5-ABE5-1AFC44D5497D}" presName="txTwo" presStyleLbl="node2" presStyleIdx="0" presStyleCnt="4" custScaleX="66312" custLinFactNeighborX="55130" custLinFactNeighborY="3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8DD3BD-63D9-417B-A98A-6F243CD159A3}" type="pres">
      <dgm:prSet presAssocID="{F377962B-F3CA-46A5-ABE5-1AFC44D5497D}" presName="parTransTwo" presStyleCnt="0"/>
      <dgm:spPr/>
    </dgm:pt>
    <dgm:pt modelId="{945DB2B5-04FD-4474-A2BA-1F5513B3EFE4}" type="pres">
      <dgm:prSet presAssocID="{F377962B-F3CA-46A5-ABE5-1AFC44D5497D}" presName="horzTwo" presStyleCnt="0"/>
      <dgm:spPr/>
    </dgm:pt>
    <dgm:pt modelId="{415EC26D-37D0-4F76-8FD1-ED7953E84128}" type="pres">
      <dgm:prSet presAssocID="{C3860CDE-9713-43B7-913B-96AD1C6A9727}" presName="vertThree" presStyleCnt="0"/>
      <dgm:spPr/>
    </dgm:pt>
    <dgm:pt modelId="{4EC02623-0143-49F9-A4B3-78923C4E5BED}" type="pres">
      <dgm:prSet presAssocID="{C3860CDE-9713-43B7-913B-96AD1C6A9727}" presName="txThree" presStyleLbl="node3" presStyleIdx="0" presStyleCnt="2" custScaleX="347206" custScaleY="99144" custLinFactY="-7873" custLinFactNeighborX="542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9A996-61A8-4A93-A916-14FCD9A3DF09}" type="pres">
      <dgm:prSet presAssocID="{C3860CDE-9713-43B7-913B-96AD1C6A9727}" presName="horzThree" presStyleCnt="0"/>
      <dgm:spPr/>
    </dgm:pt>
    <dgm:pt modelId="{F1961AA8-6FA5-4B6D-889D-C7CE0489339D}" type="pres">
      <dgm:prSet presAssocID="{0EFF992E-80EB-4561-BAF0-DFC013EDB43D}" presName="sibSpaceThree" presStyleCnt="0"/>
      <dgm:spPr/>
    </dgm:pt>
    <dgm:pt modelId="{89CD4210-63A3-4E53-8FE2-13209060317C}" type="pres">
      <dgm:prSet presAssocID="{BDBF5BBD-2905-44F5-936F-17E02C2AB56B}" presName="vertThree" presStyleCnt="0"/>
      <dgm:spPr/>
    </dgm:pt>
    <dgm:pt modelId="{7236DFAE-F8D3-44FC-873F-C8B0B4E9E3D1}" type="pres">
      <dgm:prSet presAssocID="{BDBF5BBD-2905-44F5-936F-17E02C2AB56B}" presName="txThree" presStyleLbl="node3" presStyleIdx="1" presStyleCnt="2" custScaleX="286223" custScaleY="120669" custLinFactX="28781" custLinFactNeighborX="100000" custLinFactNeighborY="2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92CE8-909C-4765-BAA4-73232546593C}" type="pres">
      <dgm:prSet presAssocID="{BDBF5BBD-2905-44F5-936F-17E02C2AB56B}" presName="horzThree" presStyleCnt="0"/>
      <dgm:spPr/>
    </dgm:pt>
    <dgm:pt modelId="{9AD15B1E-4732-4E56-9BFE-F721AC82F13A}" type="pres">
      <dgm:prSet presAssocID="{CDE5992D-1046-4C1D-A840-735F85FF7770}" presName="sibSpaceTwo" presStyleCnt="0"/>
      <dgm:spPr/>
    </dgm:pt>
    <dgm:pt modelId="{343A5E60-B1DD-46D7-8100-80B8DB59D1CC}" type="pres">
      <dgm:prSet presAssocID="{5DB71E2B-EF1B-4238-A003-17F62703FBB5}" presName="vertTwo" presStyleCnt="0"/>
      <dgm:spPr/>
    </dgm:pt>
    <dgm:pt modelId="{29C52CDA-8218-4F1A-98C2-2ECC34678DA4}" type="pres">
      <dgm:prSet presAssocID="{5DB71E2B-EF1B-4238-A003-17F62703FBB5}" presName="txTwo" presStyleLbl="node2" presStyleIdx="1" presStyleCnt="4" custScaleX="276646" custScaleY="120156" custLinFactX="34810" custLinFactY="10688" custLinFactNeighborX="100000" custLinFactNeighborY="100000">
        <dgm:presLayoutVars>
          <dgm:chPref val="3"/>
        </dgm:presLayoutVars>
      </dgm:prSet>
      <dgm:spPr/>
    </dgm:pt>
    <dgm:pt modelId="{BAA2DC35-D3C7-473F-B9ED-7186B5477340}" type="pres">
      <dgm:prSet presAssocID="{5DB71E2B-EF1B-4238-A003-17F62703FBB5}" presName="horzTwo" presStyleCnt="0"/>
      <dgm:spPr/>
    </dgm:pt>
    <dgm:pt modelId="{CF6CDB21-E365-4C2C-AA71-3FC7E777064E}" type="pres">
      <dgm:prSet presAssocID="{370905BF-BD35-4E55-8E29-DF1981AAF3BB}" presName="sibSpaceTwo" presStyleCnt="0"/>
      <dgm:spPr/>
    </dgm:pt>
    <dgm:pt modelId="{AA232DBF-3A45-4F0B-992A-C20164FEB46E}" type="pres">
      <dgm:prSet presAssocID="{40C683FF-08A7-4093-A64A-6603A2461A3B}" presName="vertTwo" presStyleCnt="0"/>
      <dgm:spPr/>
    </dgm:pt>
    <dgm:pt modelId="{4F7A6B1A-4608-4C86-A79E-6AF510689747}" type="pres">
      <dgm:prSet presAssocID="{40C683FF-08A7-4093-A64A-6603A2461A3B}" presName="txTwo" presStyleLbl="node2" presStyleIdx="2" presStyleCnt="4" custScaleX="346377" custScaleY="94379" custLinFactNeighborX="10194" custLinFactNeighborY="3081">
        <dgm:presLayoutVars>
          <dgm:chPref val="3"/>
        </dgm:presLayoutVars>
      </dgm:prSet>
      <dgm:spPr/>
    </dgm:pt>
    <dgm:pt modelId="{3C9B6878-F00E-43AD-845F-0662A28B51A4}" type="pres">
      <dgm:prSet presAssocID="{40C683FF-08A7-4093-A64A-6603A2461A3B}" presName="horzTwo" presStyleCnt="0"/>
      <dgm:spPr/>
    </dgm:pt>
    <dgm:pt modelId="{D6AFF624-0786-4997-AC55-BED478729CAB}" type="pres">
      <dgm:prSet presAssocID="{2F8F7B52-AB36-43E6-B956-F2D6736AFE6C}" presName="sibSpaceTwo" presStyleCnt="0"/>
      <dgm:spPr/>
    </dgm:pt>
    <dgm:pt modelId="{057A4BC7-BC60-4565-BB9D-5D7A49DFB28E}" type="pres">
      <dgm:prSet presAssocID="{D0E77351-E643-4BA7-8A67-18D828E57DE3}" presName="vertTwo" presStyleCnt="0"/>
      <dgm:spPr/>
    </dgm:pt>
    <dgm:pt modelId="{5253CA5B-4DF5-4B39-9E37-022130A4A78A}" type="pres">
      <dgm:prSet presAssocID="{D0E77351-E643-4BA7-8A67-18D828E57DE3}" presName="txTwo" presStyleLbl="node2" presStyleIdx="3" presStyleCnt="4" custScaleX="285681" custScaleY="116753" custLinFactX="-100000" custLinFactY="12303" custLinFactNeighborX="-11098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2BA49-22C9-4391-852E-BDBB4B95508D}" type="pres">
      <dgm:prSet presAssocID="{D0E77351-E643-4BA7-8A67-18D828E57DE3}" presName="horzTwo" presStyleCnt="0"/>
      <dgm:spPr/>
    </dgm:pt>
  </dgm:ptLst>
  <dgm:cxnLst>
    <dgm:cxn modelId="{656EEA0F-C631-4026-A022-4E2AE59B223B}" type="presOf" srcId="{40C683FF-08A7-4093-A64A-6603A2461A3B}" destId="{4F7A6B1A-4608-4C86-A79E-6AF510689747}" srcOrd="0" destOrd="0" presId="urn:microsoft.com/office/officeart/2005/8/layout/hierarchy4"/>
    <dgm:cxn modelId="{A4799391-A1E0-4FC3-B5BF-1B8775AFD80E}" type="presOf" srcId="{C3860CDE-9713-43B7-913B-96AD1C6A9727}" destId="{4EC02623-0143-49F9-A4B3-78923C4E5BED}" srcOrd="0" destOrd="0" presId="urn:microsoft.com/office/officeart/2005/8/layout/hierarchy4"/>
    <dgm:cxn modelId="{267C5C9C-56AA-441D-B57C-78FA37241BC2}" type="presOf" srcId="{E3453C02-E339-43F0-AE7E-7C40D0539B49}" destId="{F97561F3-D6AE-4991-832E-E74F0B426F40}" srcOrd="0" destOrd="0" presId="urn:microsoft.com/office/officeart/2005/8/layout/hierarchy4"/>
    <dgm:cxn modelId="{5579255E-8C42-4504-A2C4-C7AC43D32DFC}" srcId="{E3453C02-E339-43F0-AE7E-7C40D0539B49}" destId="{BF565BA6-E430-4C5D-AF59-C774421AFA51}" srcOrd="0" destOrd="0" parTransId="{CD7B1DB9-5EFD-418E-87BE-4804B62A5F0E}" sibTransId="{2F2A2A64-981E-4518-92BD-D1646D023C13}"/>
    <dgm:cxn modelId="{F3D00D97-2EF9-4BB3-AB85-8F20A85F036C}" type="presOf" srcId="{5DB71E2B-EF1B-4238-A003-17F62703FBB5}" destId="{29C52CDA-8218-4F1A-98C2-2ECC34678DA4}" srcOrd="0" destOrd="0" presId="urn:microsoft.com/office/officeart/2005/8/layout/hierarchy4"/>
    <dgm:cxn modelId="{729A3147-F5E9-49C6-94B9-0DBDA745449A}" type="presOf" srcId="{BDBF5BBD-2905-44F5-936F-17E02C2AB56B}" destId="{7236DFAE-F8D3-44FC-873F-C8B0B4E9E3D1}" srcOrd="0" destOrd="0" presId="urn:microsoft.com/office/officeart/2005/8/layout/hierarchy4"/>
    <dgm:cxn modelId="{AF14AFB6-F01E-4B0C-9093-CDEAF009C451}" type="presOf" srcId="{BF565BA6-E430-4C5D-AF59-C774421AFA51}" destId="{EA542DE3-5EF3-4A1A-9A9E-3ADA2F00FB06}" srcOrd="0" destOrd="0" presId="urn:microsoft.com/office/officeart/2005/8/layout/hierarchy4"/>
    <dgm:cxn modelId="{496C39BF-3342-4000-96D4-AEF16838E6F7}" srcId="{BF565BA6-E430-4C5D-AF59-C774421AFA51}" destId="{D0E77351-E643-4BA7-8A67-18D828E57DE3}" srcOrd="3" destOrd="0" parTransId="{E4B742AC-03CA-4767-9C24-D2B94740A300}" sibTransId="{B4CA5E19-6429-4134-BB99-06D35BBA65D8}"/>
    <dgm:cxn modelId="{4EE5C38E-A362-4D25-BB5E-A2E0559DA1CD}" srcId="{F377962B-F3CA-46A5-ABE5-1AFC44D5497D}" destId="{BDBF5BBD-2905-44F5-936F-17E02C2AB56B}" srcOrd="1" destOrd="0" parTransId="{C1591E7F-324E-4D7C-AAA1-B17899231060}" sibTransId="{5A00F84C-AD7C-4E57-AF7C-037CFFD5E3EC}"/>
    <dgm:cxn modelId="{D637195C-A9B4-4BD3-9E64-FCF63528FA3C}" srcId="{F377962B-F3CA-46A5-ABE5-1AFC44D5497D}" destId="{C3860CDE-9713-43B7-913B-96AD1C6A9727}" srcOrd="0" destOrd="0" parTransId="{E2C00265-C073-45B3-B1FC-9F08F020E596}" sibTransId="{0EFF992E-80EB-4561-BAF0-DFC013EDB43D}"/>
    <dgm:cxn modelId="{86442C74-2339-47FE-BF78-CA540717B4FC}" type="presOf" srcId="{D0E77351-E643-4BA7-8A67-18D828E57DE3}" destId="{5253CA5B-4DF5-4B39-9E37-022130A4A78A}" srcOrd="0" destOrd="0" presId="urn:microsoft.com/office/officeart/2005/8/layout/hierarchy4"/>
    <dgm:cxn modelId="{B5698E63-6C51-4406-B431-5C82AF396901}" srcId="{BF565BA6-E430-4C5D-AF59-C774421AFA51}" destId="{5DB71E2B-EF1B-4238-A003-17F62703FBB5}" srcOrd="1" destOrd="0" parTransId="{E339460F-FCF9-41D7-B769-63F6661E6B18}" sibTransId="{370905BF-BD35-4E55-8E29-DF1981AAF3BB}"/>
    <dgm:cxn modelId="{CDB3EEFC-FBA7-43DB-8580-7424C3B68EB8}" srcId="{BF565BA6-E430-4C5D-AF59-C774421AFA51}" destId="{40C683FF-08A7-4093-A64A-6603A2461A3B}" srcOrd="2" destOrd="0" parTransId="{E766A97D-0737-42E0-9CAD-26ED20165E76}" sibTransId="{2F8F7B52-AB36-43E6-B956-F2D6736AFE6C}"/>
    <dgm:cxn modelId="{92E4F8C0-499E-45D0-9CA4-C76FBD0FD837}" srcId="{BF565BA6-E430-4C5D-AF59-C774421AFA51}" destId="{F377962B-F3CA-46A5-ABE5-1AFC44D5497D}" srcOrd="0" destOrd="0" parTransId="{41729A40-6A0A-458B-8D74-868FA29B5B4F}" sibTransId="{CDE5992D-1046-4C1D-A840-735F85FF7770}"/>
    <dgm:cxn modelId="{68EFDB52-2A3B-440A-8643-45480504D338}" type="presOf" srcId="{F377962B-F3CA-46A5-ABE5-1AFC44D5497D}" destId="{8DE3F33E-4A6C-45CB-A797-A85823CD74F6}" srcOrd="0" destOrd="0" presId="urn:microsoft.com/office/officeart/2005/8/layout/hierarchy4"/>
    <dgm:cxn modelId="{0AE89747-3F57-4D56-BBDD-ABB9FC1857C1}" type="presParOf" srcId="{F97561F3-D6AE-4991-832E-E74F0B426F40}" destId="{293E5FD6-919E-4CF4-95E8-55CDDD1EC711}" srcOrd="0" destOrd="0" presId="urn:microsoft.com/office/officeart/2005/8/layout/hierarchy4"/>
    <dgm:cxn modelId="{AF5F0180-FAF2-4FF4-88B8-904C3F2AA358}" type="presParOf" srcId="{293E5FD6-919E-4CF4-95E8-55CDDD1EC711}" destId="{EA542DE3-5EF3-4A1A-9A9E-3ADA2F00FB06}" srcOrd="0" destOrd="0" presId="urn:microsoft.com/office/officeart/2005/8/layout/hierarchy4"/>
    <dgm:cxn modelId="{28EDF3B6-FC0A-4B64-87D7-80569C863BF5}" type="presParOf" srcId="{293E5FD6-919E-4CF4-95E8-55CDDD1EC711}" destId="{DDBD33DC-3063-42B1-9A85-E98C22B86F74}" srcOrd="1" destOrd="0" presId="urn:microsoft.com/office/officeart/2005/8/layout/hierarchy4"/>
    <dgm:cxn modelId="{C5D661BC-8DB1-48A7-8BFA-32CB257F5E80}" type="presParOf" srcId="{293E5FD6-919E-4CF4-95E8-55CDDD1EC711}" destId="{62A05B49-27DD-44CF-A647-8C141A3ED956}" srcOrd="2" destOrd="0" presId="urn:microsoft.com/office/officeart/2005/8/layout/hierarchy4"/>
    <dgm:cxn modelId="{41C74B96-F29A-4A96-8A1A-32C5B8EDA6BD}" type="presParOf" srcId="{62A05B49-27DD-44CF-A647-8C141A3ED956}" destId="{D5A6A540-B4B8-4335-805D-E7D696B5D4F0}" srcOrd="0" destOrd="0" presId="urn:microsoft.com/office/officeart/2005/8/layout/hierarchy4"/>
    <dgm:cxn modelId="{7F69E263-0041-4716-A095-046D2AD136A7}" type="presParOf" srcId="{D5A6A540-B4B8-4335-805D-E7D696B5D4F0}" destId="{8DE3F33E-4A6C-45CB-A797-A85823CD74F6}" srcOrd="0" destOrd="0" presId="urn:microsoft.com/office/officeart/2005/8/layout/hierarchy4"/>
    <dgm:cxn modelId="{70EE6190-5376-4EA3-A981-661970FB33A8}" type="presParOf" srcId="{D5A6A540-B4B8-4335-805D-E7D696B5D4F0}" destId="{408DD3BD-63D9-417B-A98A-6F243CD159A3}" srcOrd="1" destOrd="0" presId="urn:microsoft.com/office/officeart/2005/8/layout/hierarchy4"/>
    <dgm:cxn modelId="{035A06C9-6A1D-4DCB-9412-F2923FC5CA5E}" type="presParOf" srcId="{D5A6A540-B4B8-4335-805D-E7D696B5D4F0}" destId="{945DB2B5-04FD-4474-A2BA-1F5513B3EFE4}" srcOrd="2" destOrd="0" presId="urn:microsoft.com/office/officeart/2005/8/layout/hierarchy4"/>
    <dgm:cxn modelId="{7D6381C9-0C8E-46B0-95F1-4C9AD80C3522}" type="presParOf" srcId="{945DB2B5-04FD-4474-A2BA-1F5513B3EFE4}" destId="{415EC26D-37D0-4F76-8FD1-ED7953E84128}" srcOrd="0" destOrd="0" presId="urn:microsoft.com/office/officeart/2005/8/layout/hierarchy4"/>
    <dgm:cxn modelId="{D1178AE2-F4AF-4C70-8C36-46123530EE4F}" type="presParOf" srcId="{415EC26D-37D0-4F76-8FD1-ED7953E84128}" destId="{4EC02623-0143-49F9-A4B3-78923C4E5BED}" srcOrd="0" destOrd="0" presId="urn:microsoft.com/office/officeart/2005/8/layout/hierarchy4"/>
    <dgm:cxn modelId="{42690643-ED5E-43F5-AE81-2DE992A9BBD1}" type="presParOf" srcId="{415EC26D-37D0-4F76-8FD1-ED7953E84128}" destId="{2D39A996-61A8-4A93-A916-14FCD9A3DF09}" srcOrd="1" destOrd="0" presId="urn:microsoft.com/office/officeart/2005/8/layout/hierarchy4"/>
    <dgm:cxn modelId="{FD3AC8F8-E7E9-44A3-B949-51BF5EB981A5}" type="presParOf" srcId="{945DB2B5-04FD-4474-A2BA-1F5513B3EFE4}" destId="{F1961AA8-6FA5-4B6D-889D-C7CE0489339D}" srcOrd="1" destOrd="0" presId="urn:microsoft.com/office/officeart/2005/8/layout/hierarchy4"/>
    <dgm:cxn modelId="{4611DF37-82D0-4E10-9EC5-FD793F0549A5}" type="presParOf" srcId="{945DB2B5-04FD-4474-A2BA-1F5513B3EFE4}" destId="{89CD4210-63A3-4E53-8FE2-13209060317C}" srcOrd="2" destOrd="0" presId="urn:microsoft.com/office/officeart/2005/8/layout/hierarchy4"/>
    <dgm:cxn modelId="{DD2EB68F-2D08-4287-922A-4E2F78A1FA8B}" type="presParOf" srcId="{89CD4210-63A3-4E53-8FE2-13209060317C}" destId="{7236DFAE-F8D3-44FC-873F-C8B0B4E9E3D1}" srcOrd="0" destOrd="0" presId="urn:microsoft.com/office/officeart/2005/8/layout/hierarchy4"/>
    <dgm:cxn modelId="{324D94F4-4A82-4CDC-82BF-44366DF990CC}" type="presParOf" srcId="{89CD4210-63A3-4E53-8FE2-13209060317C}" destId="{3DD92CE8-909C-4765-BAA4-73232546593C}" srcOrd="1" destOrd="0" presId="urn:microsoft.com/office/officeart/2005/8/layout/hierarchy4"/>
    <dgm:cxn modelId="{28255FCD-9A9F-4656-8B6A-9229FB26A144}" type="presParOf" srcId="{62A05B49-27DD-44CF-A647-8C141A3ED956}" destId="{9AD15B1E-4732-4E56-9BFE-F721AC82F13A}" srcOrd="1" destOrd="0" presId="urn:microsoft.com/office/officeart/2005/8/layout/hierarchy4"/>
    <dgm:cxn modelId="{7C43A7B6-F19D-4B41-A920-0741D113F8D3}" type="presParOf" srcId="{62A05B49-27DD-44CF-A647-8C141A3ED956}" destId="{343A5E60-B1DD-46D7-8100-80B8DB59D1CC}" srcOrd="2" destOrd="0" presId="urn:microsoft.com/office/officeart/2005/8/layout/hierarchy4"/>
    <dgm:cxn modelId="{BDDB63E8-7F7B-4ED1-85C6-727E4B554958}" type="presParOf" srcId="{343A5E60-B1DD-46D7-8100-80B8DB59D1CC}" destId="{29C52CDA-8218-4F1A-98C2-2ECC34678DA4}" srcOrd="0" destOrd="0" presId="urn:microsoft.com/office/officeart/2005/8/layout/hierarchy4"/>
    <dgm:cxn modelId="{035E7DB6-C8EF-4F63-AE54-1E798F827ECE}" type="presParOf" srcId="{343A5E60-B1DD-46D7-8100-80B8DB59D1CC}" destId="{BAA2DC35-D3C7-473F-B9ED-7186B5477340}" srcOrd="1" destOrd="0" presId="urn:microsoft.com/office/officeart/2005/8/layout/hierarchy4"/>
    <dgm:cxn modelId="{68A8683F-9157-4916-8C03-B30434D53983}" type="presParOf" srcId="{62A05B49-27DD-44CF-A647-8C141A3ED956}" destId="{CF6CDB21-E365-4C2C-AA71-3FC7E777064E}" srcOrd="3" destOrd="0" presId="urn:microsoft.com/office/officeart/2005/8/layout/hierarchy4"/>
    <dgm:cxn modelId="{EC02756F-18A3-47BF-BF85-A9749C519B0F}" type="presParOf" srcId="{62A05B49-27DD-44CF-A647-8C141A3ED956}" destId="{AA232DBF-3A45-4F0B-992A-C20164FEB46E}" srcOrd="4" destOrd="0" presId="urn:microsoft.com/office/officeart/2005/8/layout/hierarchy4"/>
    <dgm:cxn modelId="{1B5009F9-C581-4E82-A01E-AC83219457B0}" type="presParOf" srcId="{AA232DBF-3A45-4F0B-992A-C20164FEB46E}" destId="{4F7A6B1A-4608-4C86-A79E-6AF510689747}" srcOrd="0" destOrd="0" presId="urn:microsoft.com/office/officeart/2005/8/layout/hierarchy4"/>
    <dgm:cxn modelId="{9DDDCD09-8543-4E0B-8C5D-A5E718FDD54C}" type="presParOf" srcId="{AA232DBF-3A45-4F0B-992A-C20164FEB46E}" destId="{3C9B6878-F00E-43AD-845F-0662A28B51A4}" srcOrd="1" destOrd="0" presId="urn:microsoft.com/office/officeart/2005/8/layout/hierarchy4"/>
    <dgm:cxn modelId="{1F75E5BB-4C96-4774-B5C1-E04ACDDC324B}" type="presParOf" srcId="{62A05B49-27DD-44CF-A647-8C141A3ED956}" destId="{D6AFF624-0786-4997-AC55-BED478729CAB}" srcOrd="5" destOrd="0" presId="urn:microsoft.com/office/officeart/2005/8/layout/hierarchy4"/>
    <dgm:cxn modelId="{031123A6-31A2-44B4-9223-B239081AC657}" type="presParOf" srcId="{62A05B49-27DD-44CF-A647-8C141A3ED956}" destId="{057A4BC7-BC60-4565-BB9D-5D7A49DFB28E}" srcOrd="6" destOrd="0" presId="urn:microsoft.com/office/officeart/2005/8/layout/hierarchy4"/>
    <dgm:cxn modelId="{83075653-4DD3-4464-9247-045B87D048C8}" type="presParOf" srcId="{057A4BC7-BC60-4565-BB9D-5D7A49DFB28E}" destId="{5253CA5B-4DF5-4B39-9E37-022130A4A78A}" srcOrd="0" destOrd="0" presId="urn:microsoft.com/office/officeart/2005/8/layout/hierarchy4"/>
    <dgm:cxn modelId="{4E6D4476-4ED7-4168-9687-36B7A8390396}" type="presParOf" srcId="{057A4BC7-BC60-4565-BB9D-5D7A49DFB28E}" destId="{45B2BA49-22C9-4391-852E-BDBB4B9550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C2D4CE-A4CE-4834-A243-CA6EB610DC0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D0EF7-0A46-4062-9D72-319DF3470180}">
      <dgm:prSet phldrT="[Текст]" custT="1"/>
      <dgm:spPr/>
      <dgm:t>
        <a:bodyPr/>
        <a:lstStyle/>
        <a:p>
          <a:r>
            <a:rPr lang="ru-RU" sz="2800" dirty="0" smtClean="0"/>
            <a:t>Результативный компонент</a:t>
          </a:r>
          <a:endParaRPr lang="ru-RU" sz="2800" dirty="0"/>
        </a:p>
      </dgm:t>
    </dgm:pt>
    <dgm:pt modelId="{89C03332-9DA6-405B-ADA0-D244A3CFEE80}" type="parTrans" cxnId="{AF6E1D02-92B5-495A-B4F2-EDA771944E67}">
      <dgm:prSet/>
      <dgm:spPr/>
      <dgm:t>
        <a:bodyPr/>
        <a:lstStyle/>
        <a:p>
          <a:endParaRPr lang="ru-RU" sz="2000"/>
        </a:p>
      </dgm:t>
    </dgm:pt>
    <dgm:pt modelId="{4D3A4A57-372E-4D0B-BC13-0EF2D5462078}" type="sibTrans" cxnId="{AF6E1D02-92B5-495A-B4F2-EDA771944E67}">
      <dgm:prSet/>
      <dgm:spPr/>
      <dgm:t>
        <a:bodyPr/>
        <a:lstStyle/>
        <a:p>
          <a:endParaRPr lang="ru-RU" sz="2000"/>
        </a:p>
      </dgm:t>
    </dgm:pt>
    <dgm:pt modelId="{4CE87066-D717-40C9-8182-57D4BCAC5764}">
      <dgm:prSet custT="1"/>
      <dgm:spPr/>
      <dgm:t>
        <a:bodyPr/>
        <a:lstStyle/>
        <a:p>
          <a:r>
            <a:rPr lang="ru-RU" sz="1400" smtClean="0"/>
            <a:t>рефлексия, проявляющаяся в оценке собственных реакций и способов взаимодействия</a:t>
          </a:r>
          <a:endParaRPr lang="ru-RU" sz="1400"/>
        </a:p>
      </dgm:t>
    </dgm:pt>
    <dgm:pt modelId="{D5C250D2-AD88-430F-8B6C-B7E6BC01F536}" type="parTrans" cxnId="{E8B6EDAA-7774-4AF4-B14D-99247EC94FFE}">
      <dgm:prSet/>
      <dgm:spPr/>
      <dgm:t>
        <a:bodyPr/>
        <a:lstStyle/>
        <a:p>
          <a:endParaRPr lang="ru-RU" sz="2000"/>
        </a:p>
      </dgm:t>
    </dgm:pt>
    <dgm:pt modelId="{6F3EC73F-353E-4CC1-8E50-F9B8CBE8FE5A}" type="sibTrans" cxnId="{E8B6EDAA-7774-4AF4-B14D-99247EC94FFE}">
      <dgm:prSet/>
      <dgm:spPr/>
      <dgm:t>
        <a:bodyPr/>
        <a:lstStyle/>
        <a:p>
          <a:endParaRPr lang="ru-RU" sz="2000"/>
        </a:p>
      </dgm:t>
    </dgm:pt>
    <dgm:pt modelId="{4701A566-0B56-41B1-92EA-8AAF444C1705}">
      <dgm:prSet custT="1"/>
      <dgm:spPr/>
      <dgm:t>
        <a:bodyPr/>
        <a:lstStyle/>
        <a:p>
          <a:r>
            <a:rPr lang="ru-RU" sz="1400" smtClean="0"/>
            <a:t>оценка действия партнера по общению, проявляющаяся в адекватном восприятии и вербальном обозначении</a:t>
          </a:r>
          <a:endParaRPr lang="ru-RU" sz="1400"/>
        </a:p>
      </dgm:t>
    </dgm:pt>
    <dgm:pt modelId="{6BB63BE3-7168-47B0-9524-EDAD8808FC1D}" type="parTrans" cxnId="{15555749-23F3-446D-9F90-E63A8A25BAA8}">
      <dgm:prSet/>
      <dgm:spPr/>
      <dgm:t>
        <a:bodyPr/>
        <a:lstStyle/>
        <a:p>
          <a:endParaRPr lang="ru-RU" sz="2000"/>
        </a:p>
      </dgm:t>
    </dgm:pt>
    <dgm:pt modelId="{9103A04C-A10F-408C-82D5-A87ABC0CD16E}" type="sibTrans" cxnId="{15555749-23F3-446D-9F90-E63A8A25BAA8}">
      <dgm:prSet/>
      <dgm:spPr/>
      <dgm:t>
        <a:bodyPr/>
        <a:lstStyle/>
        <a:p>
          <a:endParaRPr lang="ru-RU" sz="2000"/>
        </a:p>
      </dgm:t>
    </dgm:pt>
    <dgm:pt modelId="{B1496FA3-E880-4A12-9518-6232D982A005}">
      <dgm:prSet custT="1"/>
      <dgm:spPr/>
      <dgm:t>
        <a:bodyPr/>
        <a:lstStyle/>
        <a:p>
          <a:r>
            <a:rPr lang="ru-RU" sz="1400" dirty="0" smtClean="0"/>
            <a:t>контроль, предполагающий либо позитивные, либо негативные перспективы возможного дальнейшего взаимодействия</a:t>
          </a:r>
          <a:endParaRPr lang="ru-RU" sz="1400" dirty="0"/>
        </a:p>
      </dgm:t>
    </dgm:pt>
    <dgm:pt modelId="{FCB91E2C-7354-4B30-B5BE-681EFA282782}" type="parTrans" cxnId="{36EF66CC-805C-438A-B5F2-46FFDFB037CE}">
      <dgm:prSet/>
      <dgm:spPr/>
      <dgm:t>
        <a:bodyPr/>
        <a:lstStyle/>
        <a:p>
          <a:endParaRPr lang="ru-RU" sz="2000"/>
        </a:p>
      </dgm:t>
    </dgm:pt>
    <dgm:pt modelId="{E6C07D82-3E41-4297-A681-C130F1E37557}" type="sibTrans" cxnId="{36EF66CC-805C-438A-B5F2-46FFDFB037CE}">
      <dgm:prSet/>
      <dgm:spPr/>
      <dgm:t>
        <a:bodyPr/>
        <a:lstStyle/>
        <a:p>
          <a:endParaRPr lang="ru-RU" sz="2000"/>
        </a:p>
      </dgm:t>
    </dgm:pt>
    <dgm:pt modelId="{760E78FE-84AB-458A-90ED-AD289338E35F}" type="pres">
      <dgm:prSet presAssocID="{B1C2D4CE-A4CE-4834-A243-CA6EB610DC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026070-E720-44C3-B036-6BD6888BB175}" type="pres">
      <dgm:prSet presAssocID="{C5AD0EF7-0A46-4062-9D72-319DF3470180}" presName="centerShape" presStyleLbl="node0" presStyleIdx="0" presStyleCnt="1" custScaleX="152630" custLinFactNeighborX="-16697" custLinFactNeighborY="-49199"/>
      <dgm:spPr/>
      <dgm:t>
        <a:bodyPr/>
        <a:lstStyle/>
        <a:p>
          <a:endParaRPr lang="ru-RU"/>
        </a:p>
      </dgm:t>
    </dgm:pt>
    <dgm:pt modelId="{5BB5B17D-5BEB-431D-AD20-078297B179F5}" type="pres">
      <dgm:prSet presAssocID="{D5C250D2-AD88-430F-8B6C-B7E6BC01F536}" presName="parTrans" presStyleLbl="bgSibTrans2D1" presStyleIdx="0" presStyleCnt="3"/>
      <dgm:spPr/>
    </dgm:pt>
    <dgm:pt modelId="{0B7E1EB1-1D3D-4E3A-949C-D175D9BE28D1}" type="pres">
      <dgm:prSet presAssocID="{4CE87066-D717-40C9-8182-57D4BCAC5764}" presName="node" presStyleLbl="node1" presStyleIdx="0" presStyleCnt="3" custRadScaleRad="121153" custRadScaleInc="-44414">
        <dgm:presLayoutVars>
          <dgm:bulletEnabled val="1"/>
        </dgm:presLayoutVars>
      </dgm:prSet>
      <dgm:spPr/>
    </dgm:pt>
    <dgm:pt modelId="{5CDE4FFD-020E-4913-B311-C89183A104D8}" type="pres">
      <dgm:prSet presAssocID="{6BB63BE3-7168-47B0-9524-EDAD8808FC1D}" presName="parTrans" presStyleLbl="bgSibTrans2D1" presStyleIdx="1" presStyleCnt="3"/>
      <dgm:spPr/>
    </dgm:pt>
    <dgm:pt modelId="{ADB29726-1A89-4BB5-8515-2ABA6CE0595C}" type="pres">
      <dgm:prSet presAssocID="{4701A566-0B56-41B1-92EA-8AAF444C1705}" presName="node" presStyleLbl="node1" presStyleIdx="1" presStyleCnt="3" custRadScaleRad="11538" custRadScaleInc="-300000">
        <dgm:presLayoutVars>
          <dgm:bulletEnabled val="1"/>
        </dgm:presLayoutVars>
      </dgm:prSet>
      <dgm:spPr/>
    </dgm:pt>
    <dgm:pt modelId="{B4E4C131-7FC4-4385-B3E0-6BBD1BFC0D2B}" type="pres">
      <dgm:prSet presAssocID="{FCB91E2C-7354-4B30-B5BE-681EFA282782}" presName="parTrans" presStyleLbl="bgSibTrans2D1" presStyleIdx="2" presStyleCnt="3"/>
      <dgm:spPr/>
    </dgm:pt>
    <dgm:pt modelId="{D2EB2E1F-208C-4B57-952F-D64D79405A00}" type="pres">
      <dgm:prSet presAssocID="{B1496FA3-E880-4A12-9518-6232D982A005}" presName="node" presStyleLbl="node1" presStyleIdx="2" presStyleCnt="3" custRadScaleRad="86399" custRadScaleInc="37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63828-B10C-414A-9595-46CC6A03A6EE}" type="presOf" srcId="{C5AD0EF7-0A46-4062-9D72-319DF3470180}" destId="{67026070-E720-44C3-B036-6BD6888BB175}" srcOrd="0" destOrd="0" presId="urn:microsoft.com/office/officeart/2005/8/layout/radial4"/>
    <dgm:cxn modelId="{101DA1CD-B7CD-417C-8B6B-A5D976F6A1EE}" type="presOf" srcId="{FCB91E2C-7354-4B30-B5BE-681EFA282782}" destId="{B4E4C131-7FC4-4385-B3E0-6BBD1BFC0D2B}" srcOrd="0" destOrd="0" presId="urn:microsoft.com/office/officeart/2005/8/layout/radial4"/>
    <dgm:cxn modelId="{36EF66CC-805C-438A-B5F2-46FFDFB037CE}" srcId="{C5AD0EF7-0A46-4062-9D72-319DF3470180}" destId="{B1496FA3-E880-4A12-9518-6232D982A005}" srcOrd="2" destOrd="0" parTransId="{FCB91E2C-7354-4B30-B5BE-681EFA282782}" sibTransId="{E6C07D82-3E41-4297-A681-C130F1E37557}"/>
    <dgm:cxn modelId="{225C4FB8-8B78-4CB8-A1CE-0A7A85E0B0DA}" type="presOf" srcId="{B1496FA3-E880-4A12-9518-6232D982A005}" destId="{D2EB2E1F-208C-4B57-952F-D64D79405A00}" srcOrd="0" destOrd="0" presId="urn:microsoft.com/office/officeart/2005/8/layout/radial4"/>
    <dgm:cxn modelId="{358AB900-CD00-4CFF-9F06-2474A85747A5}" type="presOf" srcId="{4CE87066-D717-40C9-8182-57D4BCAC5764}" destId="{0B7E1EB1-1D3D-4E3A-949C-D175D9BE28D1}" srcOrd="0" destOrd="0" presId="urn:microsoft.com/office/officeart/2005/8/layout/radial4"/>
    <dgm:cxn modelId="{AF6E1D02-92B5-495A-B4F2-EDA771944E67}" srcId="{B1C2D4CE-A4CE-4834-A243-CA6EB610DC06}" destId="{C5AD0EF7-0A46-4062-9D72-319DF3470180}" srcOrd="0" destOrd="0" parTransId="{89C03332-9DA6-405B-ADA0-D244A3CFEE80}" sibTransId="{4D3A4A57-372E-4D0B-BC13-0EF2D5462078}"/>
    <dgm:cxn modelId="{776499F4-BF4E-4340-9666-C918E994C34C}" type="presOf" srcId="{D5C250D2-AD88-430F-8B6C-B7E6BC01F536}" destId="{5BB5B17D-5BEB-431D-AD20-078297B179F5}" srcOrd="0" destOrd="0" presId="urn:microsoft.com/office/officeart/2005/8/layout/radial4"/>
    <dgm:cxn modelId="{15555749-23F3-446D-9F90-E63A8A25BAA8}" srcId="{C5AD0EF7-0A46-4062-9D72-319DF3470180}" destId="{4701A566-0B56-41B1-92EA-8AAF444C1705}" srcOrd="1" destOrd="0" parTransId="{6BB63BE3-7168-47B0-9524-EDAD8808FC1D}" sibTransId="{9103A04C-A10F-408C-82D5-A87ABC0CD16E}"/>
    <dgm:cxn modelId="{56A4D18C-D1CD-4D42-9707-B3703CD7174D}" type="presOf" srcId="{4701A566-0B56-41B1-92EA-8AAF444C1705}" destId="{ADB29726-1A89-4BB5-8515-2ABA6CE0595C}" srcOrd="0" destOrd="0" presId="urn:microsoft.com/office/officeart/2005/8/layout/radial4"/>
    <dgm:cxn modelId="{1872C9DC-FC56-4A5A-8BC0-B42B60912193}" type="presOf" srcId="{B1C2D4CE-A4CE-4834-A243-CA6EB610DC06}" destId="{760E78FE-84AB-458A-90ED-AD289338E35F}" srcOrd="0" destOrd="0" presId="urn:microsoft.com/office/officeart/2005/8/layout/radial4"/>
    <dgm:cxn modelId="{84B21A54-C042-45B3-AB21-ADAAB8ACBDFB}" type="presOf" srcId="{6BB63BE3-7168-47B0-9524-EDAD8808FC1D}" destId="{5CDE4FFD-020E-4913-B311-C89183A104D8}" srcOrd="0" destOrd="0" presId="urn:microsoft.com/office/officeart/2005/8/layout/radial4"/>
    <dgm:cxn modelId="{E8B6EDAA-7774-4AF4-B14D-99247EC94FFE}" srcId="{C5AD0EF7-0A46-4062-9D72-319DF3470180}" destId="{4CE87066-D717-40C9-8182-57D4BCAC5764}" srcOrd="0" destOrd="0" parTransId="{D5C250D2-AD88-430F-8B6C-B7E6BC01F536}" sibTransId="{6F3EC73F-353E-4CC1-8E50-F9B8CBE8FE5A}"/>
    <dgm:cxn modelId="{473049CA-666D-4DC0-8611-0B91C6E14A61}" type="presParOf" srcId="{760E78FE-84AB-458A-90ED-AD289338E35F}" destId="{67026070-E720-44C3-B036-6BD6888BB175}" srcOrd="0" destOrd="0" presId="urn:microsoft.com/office/officeart/2005/8/layout/radial4"/>
    <dgm:cxn modelId="{1102998D-0AEF-4DE1-8870-AB5004AC5401}" type="presParOf" srcId="{760E78FE-84AB-458A-90ED-AD289338E35F}" destId="{5BB5B17D-5BEB-431D-AD20-078297B179F5}" srcOrd="1" destOrd="0" presId="urn:microsoft.com/office/officeart/2005/8/layout/radial4"/>
    <dgm:cxn modelId="{3FB36764-D165-482D-8394-AC31A2AB318E}" type="presParOf" srcId="{760E78FE-84AB-458A-90ED-AD289338E35F}" destId="{0B7E1EB1-1D3D-4E3A-949C-D175D9BE28D1}" srcOrd="2" destOrd="0" presId="urn:microsoft.com/office/officeart/2005/8/layout/radial4"/>
    <dgm:cxn modelId="{0ACE24CF-89F1-46C2-86F5-9BB947A3A9C1}" type="presParOf" srcId="{760E78FE-84AB-458A-90ED-AD289338E35F}" destId="{5CDE4FFD-020E-4913-B311-C89183A104D8}" srcOrd="3" destOrd="0" presId="urn:microsoft.com/office/officeart/2005/8/layout/radial4"/>
    <dgm:cxn modelId="{1EFE54AC-C38A-4CB4-818E-52EBF0BAB1FD}" type="presParOf" srcId="{760E78FE-84AB-458A-90ED-AD289338E35F}" destId="{ADB29726-1A89-4BB5-8515-2ABA6CE0595C}" srcOrd="4" destOrd="0" presId="urn:microsoft.com/office/officeart/2005/8/layout/radial4"/>
    <dgm:cxn modelId="{45118CFC-F3AC-4BB4-868D-EC36B90FEA66}" type="presParOf" srcId="{760E78FE-84AB-458A-90ED-AD289338E35F}" destId="{B4E4C131-7FC4-4385-B3E0-6BBD1BFC0D2B}" srcOrd="5" destOrd="0" presId="urn:microsoft.com/office/officeart/2005/8/layout/radial4"/>
    <dgm:cxn modelId="{B6D7EAA2-E2CA-4F8A-95B9-A2EC4212D484}" type="presParOf" srcId="{760E78FE-84AB-458A-90ED-AD289338E35F}" destId="{D2EB2E1F-208C-4B57-952F-D64D79405A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C0E0F-2AA0-49C4-AC4F-2451357620F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46DA69-A954-47CC-A7F0-911F4DEA2DDE}">
      <dgm:prSet phldrT="[Текст]" custT="1"/>
      <dgm:spPr/>
      <dgm:t>
        <a:bodyPr/>
        <a:lstStyle/>
        <a:p>
          <a:r>
            <a:rPr lang="ru-RU" sz="2400" dirty="0" smtClean="0"/>
            <a:t>Основополагающие концептуальные посылки</a:t>
          </a:r>
          <a:endParaRPr lang="ru-RU" sz="2400" dirty="0"/>
        </a:p>
      </dgm:t>
    </dgm:pt>
    <dgm:pt modelId="{FDD34AB5-3CC5-4879-8D53-B57837273BAD}" type="parTrans" cxnId="{7DA02FE7-BBAB-493C-80FC-D5BC1110CB95}">
      <dgm:prSet/>
      <dgm:spPr/>
      <dgm:t>
        <a:bodyPr/>
        <a:lstStyle/>
        <a:p>
          <a:endParaRPr lang="ru-RU"/>
        </a:p>
      </dgm:t>
    </dgm:pt>
    <dgm:pt modelId="{3E999CEE-2D81-4840-A056-A18D154CD2F3}" type="sibTrans" cxnId="{7DA02FE7-BBAB-493C-80FC-D5BC1110CB95}">
      <dgm:prSet/>
      <dgm:spPr/>
      <dgm:t>
        <a:bodyPr/>
        <a:lstStyle/>
        <a:p>
          <a:endParaRPr lang="ru-RU"/>
        </a:p>
      </dgm:t>
    </dgm:pt>
    <dgm:pt modelId="{FE67BB22-3B7D-4403-9084-4FE917551E9B}">
      <dgm:prSet phldrT="[Текст]" custT="1"/>
      <dgm:spPr/>
      <dgm:t>
        <a:bodyPr/>
        <a:lstStyle/>
        <a:p>
          <a:r>
            <a:rPr lang="ru-RU" sz="1400" dirty="0" smtClean="0"/>
            <a:t>от взгляда на воспитание как внешнего, однонаправленного воздействия на ребенка посредством всех социокультурных факторов – к признанию его двустороннего характера</a:t>
          </a:r>
          <a:endParaRPr lang="ru-RU" sz="1400" dirty="0"/>
        </a:p>
      </dgm:t>
    </dgm:pt>
    <dgm:pt modelId="{208F16F3-911E-4C36-BF08-B3E7308F4C96}" type="parTrans" cxnId="{38C0764E-9EF9-4261-A883-3713493419D3}">
      <dgm:prSet/>
      <dgm:spPr/>
      <dgm:t>
        <a:bodyPr/>
        <a:lstStyle/>
        <a:p>
          <a:endParaRPr lang="ru-RU"/>
        </a:p>
      </dgm:t>
    </dgm:pt>
    <dgm:pt modelId="{E884208C-F8BE-436A-90B5-B018F85ECB17}" type="sibTrans" cxnId="{38C0764E-9EF9-4261-A883-3713493419D3}">
      <dgm:prSet/>
      <dgm:spPr/>
      <dgm:t>
        <a:bodyPr/>
        <a:lstStyle/>
        <a:p>
          <a:endParaRPr lang="ru-RU"/>
        </a:p>
      </dgm:t>
    </dgm:pt>
    <dgm:pt modelId="{4397C2E1-9095-42CA-8738-7623067D505F}">
      <dgm:prSet phldrT="[Текст]" custT="1"/>
      <dgm:spPr/>
      <dgm:t>
        <a:bodyPr/>
        <a:lstStyle/>
        <a:p>
          <a:r>
            <a:rPr lang="ru-RU" sz="1400" dirty="0" smtClean="0"/>
            <a:t>к актуализации субъектного начала в этом процессе</a:t>
          </a:r>
          <a:endParaRPr lang="ru-RU" sz="1400" dirty="0"/>
        </a:p>
      </dgm:t>
    </dgm:pt>
    <dgm:pt modelId="{96CB8575-D627-4CA6-A618-49CE3F62F5AB}" type="parTrans" cxnId="{7E440D15-05E9-4E6B-9A4F-72FA948AF93E}">
      <dgm:prSet/>
      <dgm:spPr/>
      <dgm:t>
        <a:bodyPr/>
        <a:lstStyle/>
        <a:p>
          <a:endParaRPr lang="ru-RU"/>
        </a:p>
      </dgm:t>
    </dgm:pt>
    <dgm:pt modelId="{5D9277CD-43F9-4C7F-8660-8018E206BCDE}" type="sibTrans" cxnId="{7E440D15-05E9-4E6B-9A4F-72FA948AF93E}">
      <dgm:prSet/>
      <dgm:spPr/>
      <dgm:t>
        <a:bodyPr/>
        <a:lstStyle/>
        <a:p>
          <a:endParaRPr lang="ru-RU"/>
        </a:p>
      </dgm:t>
    </dgm:pt>
    <dgm:pt modelId="{6AAB7E0C-AFB7-4048-A567-B63DE49BFEA4}">
      <dgm:prSet phldrT="[Текст]"/>
      <dgm:spPr/>
      <dgm:t>
        <a:bodyPr/>
        <a:lstStyle/>
        <a:p>
          <a:r>
            <a:rPr lang="ru-RU" dirty="0" smtClean="0"/>
            <a:t>к активизации в нем личности воспитанника</a:t>
          </a:r>
          <a:endParaRPr lang="ru-RU" dirty="0"/>
        </a:p>
      </dgm:t>
    </dgm:pt>
    <dgm:pt modelId="{B5FE0EB2-C25C-4E10-9DC2-5C777839418B}" type="parTrans" cxnId="{3F6DB1FE-1DF1-469B-80F8-155FD31B7E3E}">
      <dgm:prSet/>
      <dgm:spPr/>
      <dgm:t>
        <a:bodyPr/>
        <a:lstStyle/>
        <a:p>
          <a:endParaRPr lang="ru-RU"/>
        </a:p>
      </dgm:t>
    </dgm:pt>
    <dgm:pt modelId="{0ADF4A4E-D02A-4A2E-9C76-D81FCA6F3010}" type="sibTrans" cxnId="{3F6DB1FE-1DF1-469B-80F8-155FD31B7E3E}">
      <dgm:prSet/>
      <dgm:spPr/>
      <dgm:t>
        <a:bodyPr/>
        <a:lstStyle/>
        <a:p>
          <a:endParaRPr lang="ru-RU"/>
        </a:p>
      </dgm:t>
    </dgm:pt>
    <dgm:pt modelId="{8F3089D5-8C58-49CA-BA45-935DE2BEC000}">
      <dgm:prSet phldrT="[Текст]" custT="1"/>
      <dgm:spPr/>
      <dgm:t>
        <a:bodyPr/>
        <a:lstStyle/>
        <a:p>
          <a:r>
            <a:rPr lang="ru-RU" sz="1600" dirty="0" smtClean="0"/>
            <a:t>к целенаправленному изменению его позиции</a:t>
          </a:r>
          <a:endParaRPr lang="ru-RU" sz="1600" dirty="0"/>
        </a:p>
      </dgm:t>
    </dgm:pt>
    <dgm:pt modelId="{EE12C3C7-76A4-4EB1-AD04-A1D9CFDB8E25}" type="parTrans" cxnId="{403F0F4C-6777-4209-8CCB-3E5CFE3A51E1}">
      <dgm:prSet/>
      <dgm:spPr/>
      <dgm:t>
        <a:bodyPr/>
        <a:lstStyle/>
        <a:p>
          <a:endParaRPr lang="ru-RU"/>
        </a:p>
      </dgm:t>
    </dgm:pt>
    <dgm:pt modelId="{B2D071A0-8BF7-40B9-98B5-40CD1DC236F1}" type="sibTrans" cxnId="{403F0F4C-6777-4209-8CCB-3E5CFE3A51E1}">
      <dgm:prSet/>
      <dgm:spPr/>
      <dgm:t>
        <a:bodyPr/>
        <a:lstStyle/>
        <a:p>
          <a:endParaRPr lang="ru-RU"/>
        </a:p>
      </dgm:t>
    </dgm:pt>
    <dgm:pt modelId="{518834EB-9111-4509-81F7-A17893549FA8}">
      <dgm:prSet phldrT="[Текст]" custT="1"/>
      <dgm:spPr/>
      <dgm:t>
        <a:bodyPr/>
        <a:lstStyle/>
        <a:p>
          <a:r>
            <a:rPr lang="ru-RU" sz="1200" dirty="0" smtClean="0"/>
            <a:t>от признания его пассивным объектом педагогического воздействия – к доминированию творческого потенциала человека в самовоспитании и саморазвитии</a:t>
          </a:r>
          <a:endParaRPr lang="ru-RU" sz="1200" dirty="0"/>
        </a:p>
      </dgm:t>
    </dgm:pt>
    <dgm:pt modelId="{228ADA81-BF02-4423-99C2-533161A0586D}" type="parTrans" cxnId="{CF1F9BDE-0AF3-4569-9EF3-6A391E0B4856}">
      <dgm:prSet/>
      <dgm:spPr/>
      <dgm:t>
        <a:bodyPr/>
        <a:lstStyle/>
        <a:p>
          <a:endParaRPr lang="ru-RU"/>
        </a:p>
      </dgm:t>
    </dgm:pt>
    <dgm:pt modelId="{E9136481-910A-4A9C-89D0-ACA99EDAF269}" type="sibTrans" cxnId="{CF1F9BDE-0AF3-4569-9EF3-6A391E0B4856}">
      <dgm:prSet/>
      <dgm:spPr/>
      <dgm:t>
        <a:bodyPr/>
        <a:lstStyle/>
        <a:p>
          <a:endParaRPr lang="ru-RU"/>
        </a:p>
      </dgm:t>
    </dgm:pt>
    <dgm:pt modelId="{D58EBC51-DA9A-42AD-9EEB-37B0E11F3A68}" type="pres">
      <dgm:prSet presAssocID="{EC8C0E0F-2AA0-49C4-AC4F-2451357620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99BA4E-D773-48EB-BC68-24CB61F1B69E}" type="pres">
      <dgm:prSet presAssocID="{E446DA69-A954-47CC-A7F0-911F4DEA2DDE}" presName="singleCycle" presStyleCnt="0"/>
      <dgm:spPr/>
    </dgm:pt>
    <dgm:pt modelId="{3EA996CA-5A28-4E73-9F05-6A3DF1CCD5B5}" type="pres">
      <dgm:prSet presAssocID="{E446DA69-A954-47CC-A7F0-911F4DEA2DDE}" presName="singleCenter" presStyleLbl="node1" presStyleIdx="0" presStyleCnt="6" custScaleX="175620" custScaleY="71930" custLinFactNeighborX="539" custLinFactNeighborY="-647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1C8323C-16CA-4BC7-85C5-BF36EE261A62}" type="pres">
      <dgm:prSet presAssocID="{208F16F3-911E-4C36-BF08-B3E7308F4C96}" presName="Name56" presStyleLbl="parChTrans1D2" presStyleIdx="0" presStyleCnt="5"/>
      <dgm:spPr/>
    </dgm:pt>
    <dgm:pt modelId="{9702D2F0-8DFF-4EB4-8EA0-A8B87FBA67EE}" type="pres">
      <dgm:prSet presAssocID="{FE67BB22-3B7D-4403-9084-4FE917551E9B}" presName="text0" presStyleLbl="node1" presStyleIdx="1" presStyleCnt="6" custScaleX="241492" custScaleY="192834" custRadScaleRad="102255" custRadScaleInc="-3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5F065-92ED-4677-A2D5-39F33A0265C2}" type="pres">
      <dgm:prSet presAssocID="{96CB8575-D627-4CA6-A618-49CE3F62F5AB}" presName="Name56" presStyleLbl="parChTrans1D2" presStyleIdx="1" presStyleCnt="5"/>
      <dgm:spPr/>
    </dgm:pt>
    <dgm:pt modelId="{23E317DA-2F74-445D-8913-B117156804BD}" type="pres">
      <dgm:prSet presAssocID="{4397C2E1-9095-42CA-8738-7623067D505F}" presName="text0" presStyleLbl="node1" presStyleIdx="2" presStyleCnt="6" custScaleX="163407" custScaleY="163514" custRadScaleRad="71893" custRadScaleInc="21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176DD-63F0-4C05-8231-65FA3510E474}" type="pres">
      <dgm:prSet presAssocID="{B5FE0EB2-C25C-4E10-9DC2-5C777839418B}" presName="Name56" presStyleLbl="parChTrans1D2" presStyleIdx="2" presStyleCnt="5"/>
      <dgm:spPr/>
    </dgm:pt>
    <dgm:pt modelId="{4DDFE462-5F3B-487B-8FF5-16ED8988DAD6}" type="pres">
      <dgm:prSet presAssocID="{6AAB7E0C-AFB7-4048-A567-B63DE49BFEA4}" presName="text0" presStyleLbl="node1" presStyleIdx="3" presStyleCnt="6" custScaleX="171960" custScaleY="134125" custRadScaleRad="90734" custRadScaleInc="17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87F95-1DC5-4162-98CE-088A738644C5}" type="pres">
      <dgm:prSet presAssocID="{EE12C3C7-76A4-4EB1-AD04-A1D9CFDB8E25}" presName="Name56" presStyleLbl="parChTrans1D2" presStyleIdx="3" presStyleCnt="5"/>
      <dgm:spPr/>
    </dgm:pt>
    <dgm:pt modelId="{5FFE54BE-EA00-4062-91FE-EA97BD5A7790}" type="pres">
      <dgm:prSet presAssocID="{8F3089D5-8C58-49CA-BA45-935DE2BEC000}" presName="text0" presStyleLbl="node1" presStyleIdx="4" presStyleCnt="6" custScaleX="174930" custScaleY="124280" custRadScaleRad="128821" custRadScaleInc="105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D829B-AAB0-4F58-8036-1CAB6923F78F}" type="pres">
      <dgm:prSet presAssocID="{228ADA81-BF02-4423-99C2-533161A0586D}" presName="Name56" presStyleLbl="parChTrans1D2" presStyleIdx="4" presStyleCnt="5"/>
      <dgm:spPr/>
    </dgm:pt>
    <dgm:pt modelId="{54F5C5E3-CF66-48C4-BEE4-CC7449A5A79C}" type="pres">
      <dgm:prSet presAssocID="{518834EB-9111-4509-81F7-A17893549FA8}" presName="text0" presStyleLbl="node1" presStyleIdx="5" presStyleCnt="6" custScaleX="177070" custScaleY="185988" custRadScaleRad="117529" custRadScaleInc="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F0F4C-6777-4209-8CCB-3E5CFE3A51E1}" srcId="{E446DA69-A954-47CC-A7F0-911F4DEA2DDE}" destId="{8F3089D5-8C58-49CA-BA45-935DE2BEC000}" srcOrd="3" destOrd="0" parTransId="{EE12C3C7-76A4-4EB1-AD04-A1D9CFDB8E25}" sibTransId="{B2D071A0-8BF7-40B9-98B5-40CD1DC236F1}"/>
    <dgm:cxn modelId="{3F6DB1FE-1DF1-469B-80F8-155FD31B7E3E}" srcId="{E446DA69-A954-47CC-A7F0-911F4DEA2DDE}" destId="{6AAB7E0C-AFB7-4048-A567-B63DE49BFEA4}" srcOrd="2" destOrd="0" parTransId="{B5FE0EB2-C25C-4E10-9DC2-5C777839418B}" sibTransId="{0ADF4A4E-D02A-4A2E-9C76-D81FCA6F3010}"/>
    <dgm:cxn modelId="{12D6A2DE-35E6-4863-A974-8A447249F171}" type="presOf" srcId="{FE67BB22-3B7D-4403-9084-4FE917551E9B}" destId="{9702D2F0-8DFF-4EB4-8EA0-A8B87FBA67EE}" srcOrd="0" destOrd="0" presId="urn:microsoft.com/office/officeart/2008/layout/RadialCluster"/>
    <dgm:cxn modelId="{CF1F9BDE-0AF3-4569-9EF3-6A391E0B4856}" srcId="{E446DA69-A954-47CC-A7F0-911F4DEA2DDE}" destId="{518834EB-9111-4509-81F7-A17893549FA8}" srcOrd="4" destOrd="0" parTransId="{228ADA81-BF02-4423-99C2-533161A0586D}" sibTransId="{E9136481-910A-4A9C-89D0-ACA99EDAF269}"/>
    <dgm:cxn modelId="{68AF0040-499A-490D-B96F-4C29D171D35C}" type="presOf" srcId="{EE12C3C7-76A4-4EB1-AD04-A1D9CFDB8E25}" destId="{C5187F95-1DC5-4162-98CE-088A738644C5}" srcOrd="0" destOrd="0" presId="urn:microsoft.com/office/officeart/2008/layout/RadialCluster"/>
    <dgm:cxn modelId="{7519470C-4465-4451-891F-024FE78B7C56}" type="presOf" srcId="{4397C2E1-9095-42CA-8738-7623067D505F}" destId="{23E317DA-2F74-445D-8913-B117156804BD}" srcOrd="0" destOrd="0" presId="urn:microsoft.com/office/officeart/2008/layout/RadialCluster"/>
    <dgm:cxn modelId="{801E74D7-2E5D-4CE3-8AB8-0932E9F8C3D0}" type="presOf" srcId="{E446DA69-A954-47CC-A7F0-911F4DEA2DDE}" destId="{3EA996CA-5A28-4E73-9F05-6A3DF1CCD5B5}" srcOrd="0" destOrd="0" presId="urn:microsoft.com/office/officeart/2008/layout/RadialCluster"/>
    <dgm:cxn modelId="{882B4F9C-0B35-4773-A235-90D2D1C605E2}" type="presOf" srcId="{6AAB7E0C-AFB7-4048-A567-B63DE49BFEA4}" destId="{4DDFE462-5F3B-487B-8FF5-16ED8988DAD6}" srcOrd="0" destOrd="0" presId="urn:microsoft.com/office/officeart/2008/layout/RadialCluster"/>
    <dgm:cxn modelId="{CC1EA062-AA15-4890-9208-3EEA9780721C}" type="presOf" srcId="{518834EB-9111-4509-81F7-A17893549FA8}" destId="{54F5C5E3-CF66-48C4-BEE4-CC7449A5A79C}" srcOrd="0" destOrd="0" presId="urn:microsoft.com/office/officeart/2008/layout/RadialCluster"/>
    <dgm:cxn modelId="{1604E85F-64BC-4BD5-91CB-34CA49E198B2}" type="presOf" srcId="{EC8C0E0F-2AA0-49C4-AC4F-2451357620FF}" destId="{D58EBC51-DA9A-42AD-9EEB-37B0E11F3A68}" srcOrd="0" destOrd="0" presId="urn:microsoft.com/office/officeart/2008/layout/RadialCluster"/>
    <dgm:cxn modelId="{D571D373-230C-478E-BD71-D8C065ADDD8C}" type="presOf" srcId="{96CB8575-D627-4CA6-A618-49CE3F62F5AB}" destId="{2F95F065-92ED-4677-A2D5-39F33A0265C2}" srcOrd="0" destOrd="0" presId="urn:microsoft.com/office/officeart/2008/layout/RadialCluster"/>
    <dgm:cxn modelId="{511FEFAE-CEF9-409E-BAF0-F8FD9342F421}" type="presOf" srcId="{228ADA81-BF02-4423-99C2-533161A0586D}" destId="{44DD829B-AAB0-4F58-8036-1CAB6923F78F}" srcOrd="0" destOrd="0" presId="urn:microsoft.com/office/officeart/2008/layout/RadialCluster"/>
    <dgm:cxn modelId="{7E440D15-05E9-4E6B-9A4F-72FA948AF93E}" srcId="{E446DA69-A954-47CC-A7F0-911F4DEA2DDE}" destId="{4397C2E1-9095-42CA-8738-7623067D505F}" srcOrd="1" destOrd="0" parTransId="{96CB8575-D627-4CA6-A618-49CE3F62F5AB}" sibTransId="{5D9277CD-43F9-4C7F-8660-8018E206BCDE}"/>
    <dgm:cxn modelId="{38C0764E-9EF9-4261-A883-3713493419D3}" srcId="{E446DA69-A954-47CC-A7F0-911F4DEA2DDE}" destId="{FE67BB22-3B7D-4403-9084-4FE917551E9B}" srcOrd="0" destOrd="0" parTransId="{208F16F3-911E-4C36-BF08-B3E7308F4C96}" sibTransId="{E884208C-F8BE-436A-90B5-B018F85ECB17}"/>
    <dgm:cxn modelId="{7DA02FE7-BBAB-493C-80FC-D5BC1110CB95}" srcId="{EC8C0E0F-2AA0-49C4-AC4F-2451357620FF}" destId="{E446DA69-A954-47CC-A7F0-911F4DEA2DDE}" srcOrd="0" destOrd="0" parTransId="{FDD34AB5-3CC5-4879-8D53-B57837273BAD}" sibTransId="{3E999CEE-2D81-4840-A056-A18D154CD2F3}"/>
    <dgm:cxn modelId="{006F26E4-C9E2-497F-804A-DE7CEAF73CFB}" type="presOf" srcId="{208F16F3-911E-4C36-BF08-B3E7308F4C96}" destId="{41C8323C-16CA-4BC7-85C5-BF36EE261A62}" srcOrd="0" destOrd="0" presId="urn:microsoft.com/office/officeart/2008/layout/RadialCluster"/>
    <dgm:cxn modelId="{7AE74C1C-6E08-4AC3-8C87-A6C7A6B71600}" type="presOf" srcId="{B5FE0EB2-C25C-4E10-9DC2-5C777839418B}" destId="{832176DD-63F0-4C05-8231-65FA3510E474}" srcOrd="0" destOrd="0" presId="urn:microsoft.com/office/officeart/2008/layout/RadialCluster"/>
    <dgm:cxn modelId="{AA7A1507-E5DA-478E-9A2B-90BCB6FC51D3}" type="presOf" srcId="{8F3089D5-8C58-49CA-BA45-935DE2BEC000}" destId="{5FFE54BE-EA00-4062-91FE-EA97BD5A7790}" srcOrd="0" destOrd="0" presId="urn:microsoft.com/office/officeart/2008/layout/RadialCluster"/>
    <dgm:cxn modelId="{106762E7-78BF-47C3-8101-B4865F4BFB3B}" type="presParOf" srcId="{D58EBC51-DA9A-42AD-9EEB-37B0E11F3A68}" destId="{6499BA4E-D773-48EB-BC68-24CB61F1B69E}" srcOrd="0" destOrd="0" presId="urn:microsoft.com/office/officeart/2008/layout/RadialCluster"/>
    <dgm:cxn modelId="{0351FFF3-2AF6-4F36-A257-71921BC62CE7}" type="presParOf" srcId="{6499BA4E-D773-48EB-BC68-24CB61F1B69E}" destId="{3EA996CA-5A28-4E73-9F05-6A3DF1CCD5B5}" srcOrd="0" destOrd="0" presId="urn:microsoft.com/office/officeart/2008/layout/RadialCluster"/>
    <dgm:cxn modelId="{9D8A5B7B-8CA1-4CEA-8833-6BD1FC97B97C}" type="presParOf" srcId="{6499BA4E-D773-48EB-BC68-24CB61F1B69E}" destId="{41C8323C-16CA-4BC7-85C5-BF36EE261A62}" srcOrd="1" destOrd="0" presId="urn:microsoft.com/office/officeart/2008/layout/RadialCluster"/>
    <dgm:cxn modelId="{8913223D-D142-495C-957B-FD2ABAD80893}" type="presParOf" srcId="{6499BA4E-D773-48EB-BC68-24CB61F1B69E}" destId="{9702D2F0-8DFF-4EB4-8EA0-A8B87FBA67EE}" srcOrd="2" destOrd="0" presId="urn:microsoft.com/office/officeart/2008/layout/RadialCluster"/>
    <dgm:cxn modelId="{1991DF05-27BF-4535-BD11-B782D438CA33}" type="presParOf" srcId="{6499BA4E-D773-48EB-BC68-24CB61F1B69E}" destId="{2F95F065-92ED-4677-A2D5-39F33A0265C2}" srcOrd="3" destOrd="0" presId="urn:microsoft.com/office/officeart/2008/layout/RadialCluster"/>
    <dgm:cxn modelId="{1ADCFBFE-0125-4896-B1B7-D9F59C900522}" type="presParOf" srcId="{6499BA4E-D773-48EB-BC68-24CB61F1B69E}" destId="{23E317DA-2F74-445D-8913-B117156804BD}" srcOrd="4" destOrd="0" presId="urn:microsoft.com/office/officeart/2008/layout/RadialCluster"/>
    <dgm:cxn modelId="{F90F909E-669A-43C5-BE0F-032941AB4102}" type="presParOf" srcId="{6499BA4E-D773-48EB-BC68-24CB61F1B69E}" destId="{832176DD-63F0-4C05-8231-65FA3510E474}" srcOrd="5" destOrd="0" presId="urn:microsoft.com/office/officeart/2008/layout/RadialCluster"/>
    <dgm:cxn modelId="{E7711F0B-A2D4-40B8-94F1-6B4F32DE9961}" type="presParOf" srcId="{6499BA4E-D773-48EB-BC68-24CB61F1B69E}" destId="{4DDFE462-5F3B-487B-8FF5-16ED8988DAD6}" srcOrd="6" destOrd="0" presId="urn:microsoft.com/office/officeart/2008/layout/RadialCluster"/>
    <dgm:cxn modelId="{597B0D9B-950F-4E6C-8F7D-5524C32F34A7}" type="presParOf" srcId="{6499BA4E-D773-48EB-BC68-24CB61F1B69E}" destId="{C5187F95-1DC5-4162-98CE-088A738644C5}" srcOrd="7" destOrd="0" presId="urn:microsoft.com/office/officeart/2008/layout/RadialCluster"/>
    <dgm:cxn modelId="{EE64B2BE-DD86-429F-A31E-4287C995A358}" type="presParOf" srcId="{6499BA4E-D773-48EB-BC68-24CB61F1B69E}" destId="{5FFE54BE-EA00-4062-91FE-EA97BD5A7790}" srcOrd="8" destOrd="0" presId="urn:microsoft.com/office/officeart/2008/layout/RadialCluster"/>
    <dgm:cxn modelId="{BCC028B1-2A76-43DB-9488-A1A1684FDE6B}" type="presParOf" srcId="{6499BA4E-D773-48EB-BC68-24CB61F1B69E}" destId="{44DD829B-AAB0-4F58-8036-1CAB6923F78F}" srcOrd="9" destOrd="0" presId="urn:microsoft.com/office/officeart/2008/layout/RadialCluster"/>
    <dgm:cxn modelId="{4617ABE0-E73A-4781-84BD-00931037729F}" type="presParOf" srcId="{6499BA4E-D773-48EB-BC68-24CB61F1B69E}" destId="{54F5C5E3-CF66-48C4-BEE4-CC7449A5A79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C3A6-7E66-4E62-B00F-4DF51A1AEAA9}">
      <dsp:nvSpPr>
        <dsp:cNvPr id="0" name=""/>
        <dsp:cNvSpPr/>
      </dsp:nvSpPr>
      <dsp:spPr>
        <a:xfrm>
          <a:off x="950" y="34140"/>
          <a:ext cx="3707392" cy="2224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ОБЩЕНИЕ – как взаимодействие социальных объектов с целью установления и поддержания межличностных отношений, достижения общего результата совместной деятельности является одним из важнейших факторов психического и социального развития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50" y="34140"/>
        <a:ext cx="3707392" cy="2224435"/>
      </dsp:txXfrm>
    </dsp:sp>
    <dsp:sp modelId="{036CA214-FFA4-434C-A6B6-EF57D701F917}">
      <dsp:nvSpPr>
        <dsp:cNvPr id="0" name=""/>
        <dsp:cNvSpPr/>
      </dsp:nvSpPr>
      <dsp:spPr>
        <a:xfrm>
          <a:off x="4079082" y="34140"/>
          <a:ext cx="3707392" cy="2224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Его особое значение в процессе социального развития обусловлено многочисленными функциями (контактной, информационной, интерактивной, коммуникативной, воспитательной и т.д.), способствующими реализации социальных потребностей (в самоутверждении, признании, активности, поддержке). </a:t>
          </a:r>
          <a:endParaRPr lang="ru-RU" sz="1500" kern="1200" dirty="0"/>
        </a:p>
      </dsp:txBody>
      <dsp:txXfrm>
        <a:off x="4079082" y="34140"/>
        <a:ext cx="3707392" cy="2224435"/>
      </dsp:txXfrm>
    </dsp:sp>
    <dsp:sp modelId="{8BAED0FA-15CC-44C3-9A82-A0E12068DAEA}">
      <dsp:nvSpPr>
        <dsp:cNvPr id="0" name=""/>
        <dsp:cNvSpPr/>
      </dsp:nvSpPr>
      <dsp:spPr>
        <a:xfrm>
          <a:off x="2040016" y="2629315"/>
          <a:ext cx="3707392" cy="2224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Содержанием общения как основы формирования отношений с их различной, активностью, избирательностью является культура как совокупность ценностей, передаваемых и присваиваемых в процессе взаимодействия</a:t>
          </a:r>
          <a:endParaRPr lang="ru-RU" sz="1500" kern="1200" dirty="0"/>
        </a:p>
      </dsp:txBody>
      <dsp:txXfrm>
        <a:off x="2040016" y="2629315"/>
        <a:ext cx="3707392" cy="2224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3A343-FAED-4148-889A-48DE59EDC499}">
      <dsp:nvSpPr>
        <dsp:cNvPr id="0" name=""/>
        <dsp:cNvSpPr/>
      </dsp:nvSpPr>
      <dsp:spPr>
        <a:xfrm>
          <a:off x="1517391" y="2766218"/>
          <a:ext cx="688216" cy="153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108" y="0"/>
              </a:lnTo>
              <a:lnTo>
                <a:pt x="344108" y="1535253"/>
              </a:lnTo>
              <a:lnTo>
                <a:pt x="688216" y="15352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19439" y="3491783"/>
        <a:ext cx="84122" cy="84122"/>
      </dsp:txXfrm>
    </dsp:sp>
    <dsp:sp modelId="{A4C5BFF6-64FF-425F-B935-3B0085B1E18C}">
      <dsp:nvSpPr>
        <dsp:cNvPr id="0" name=""/>
        <dsp:cNvSpPr/>
      </dsp:nvSpPr>
      <dsp:spPr>
        <a:xfrm>
          <a:off x="1517391" y="2766218"/>
          <a:ext cx="651293" cy="23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46" y="0"/>
              </a:lnTo>
              <a:lnTo>
                <a:pt x="325646" y="239370"/>
              </a:lnTo>
              <a:lnTo>
                <a:pt x="651293" y="239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5691" y="2868556"/>
        <a:ext cx="34694" cy="34694"/>
      </dsp:txXfrm>
    </dsp:sp>
    <dsp:sp modelId="{2C37A0FD-8FFA-45CA-B56D-8508955F742E}">
      <dsp:nvSpPr>
        <dsp:cNvPr id="0" name=""/>
        <dsp:cNvSpPr/>
      </dsp:nvSpPr>
      <dsp:spPr>
        <a:xfrm>
          <a:off x="1517391" y="1454829"/>
          <a:ext cx="688216" cy="1311388"/>
        </a:xfrm>
        <a:custGeom>
          <a:avLst/>
          <a:gdLst/>
          <a:ahLst/>
          <a:cxnLst/>
          <a:rect l="0" t="0" r="0" b="0"/>
          <a:pathLst>
            <a:path>
              <a:moveTo>
                <a:pt x="0" y="1311388"/>
              </a:moveTo>
              <a:lnTo>
                <a:pt x="344108" y="1311388"/>
              </a:lnTo>
              <a:lnTo>
                <a:pt x="344108" y="0"/>
              </a:lnTo>
              <a:lnTo>
                <a:pt x="6882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4475" y="2073498"/>
        <a:ext cx="74050" cy="74050"/>
      </dsp:txXfrm>
    </dsp:sp>
    <dsp:sp modelId="{07ACAEA5-1BC0-4A7A-8350-04DC706671F5}">
      <dsp:nvSpPr>
        <dsp:cNvPr id="0" name=""/>
        <dsp:cNvSpPr/>
      </dsp:nvSpPr>
      <dsp:spPr>
        <a:xfrm rot="16200000">
          <a:off x="-1767981" y="2241663"/>
          <a:ext cx="5521636" cy="10491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Социально-ориентировочный компонент</a:t>
          </a:r>
          <a:endParaRPr lang="ru-RU" sz="3300" kern="1200" dirty="0"/>
        </a:p>
      </dsp:txBody>
      <dsp:txXfrm>
        <a:off x="-1767981" y="2241663"/>
        <a:ext cx="5521636" cy="1049110"/>
      </dsp:txXfrm>
    </dsp:sp>
    <dsp:sp modelId="{0169C591-212B-4C66-AD60-E654F3E11A1C}">
      <dsp:nvSpPr>
        <dsp:cNvPr id="0" name=""/>
        <dsp:cNvSpPr/>
      </dsp:nvSpPr>
      <dsp:spPr>
        <a:xfrm>
          <a:off x="2205608" y="706409"/>
          <a:ext cx="3872286" cy="14968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перцепция, связанная с восприятием другого человека как социально значимого существа, по ряду оснований (видовые, родовые, половые, возрастные, национальные характеристики); </a:t>
          </a:r>
          <a:endParaRPr lang="ru-RU" sz="1600" kern="1200" dirty="0"/>
        </a:p>
      </dsp:txBody>
      <dsp:txXfrm>
        <a:off x="2205608" y="706409"/>
        <a:ext cx="3872286" cy="1496840"/>
      </dsp:txXfrm>
    </dsp:sp>
    <dsp:sp modelId="{BBB43C45-192F-45A8-B464-E842ADABB7EA}">
      <dsp:nvSpPr>
        <dsp:cNvPr id="0" name=""/>
        <dsp:cNvSpPr/>
      </dsp:nvSpPr>
      <dsp:spPr>
        <a:xfrm>
          <a:off x="2168685" y="2481033"/>
          <a:ext cx="5731572" cy="10491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социальное проектирование, то есть, предвосхищение процесса и результата взаимодействия; </a:t>
          </a:r>
          <a:endParaRPr lang="ru-RU" sz="1900" kern="1200" dirty="0"/>
        </a:p>
      </dsp:txBody>
      <dsp:txXfrm>
        <a:off x="2168685" y="2481033"/>
        <a:ext cx="5731572" cy="1049110"/>
      </dsp:txXfrm>
    </dsp:sp>
    <dsp:sp modelId="{11D4E6E3-74F7-4A26-A74E-BEA9CFA22AA8}">
      <dsp:nvSpPr>
        <dsp:cNvPr id="0" name=""/>
        <dsp:cNvSpPr/>
      </dsp:nvSpPr>
      <dsp:spPr>
        <a:xfrm>
          <a:off x="2205608" y="3776916"/>
          <a:ext cx="5774586" cy="10491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Социальные эмоции, возникающие в ответ на предвосхищение и либо «блокирующие!, либо «провоцирующие» непосредственное общение</a:t>
          </a:r>
          <a:endParaRPr lang="ru-RU" sz="1900" kern="1200" dirty="0"/>
        </a:p>
      </dsp:txBody>
      <dsp:txXfrm>
        <a:off x="2205608" y="3776916"/>
        <a:ext cx="5774586" cy="1049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42DE3-5EF3-4A1A-9A9E-3ADA2F00FB06}">
      <dsp:nvSpPr>
        <dsp:cNvPr id="0" name=""/>
        <dsp:cNvSpPr/>
      </dsp:nvSpPr>
      <dsp:spPr>
        <a:xfrm>
          <a:off x="0" y="52598"/>
          <a:ext cx="7113070" cy="644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Исполнительский компонент</a:t>
          </a:r>
          <a:endParaRPr lang="ru-RU" sz="3600" kern="1200" dirty="0"/>
        </a:p>
      </dsp:txBody>
      <dsp:txXfrm>
        <a:off x="18885" y="71483"/>
        <a:ext cx="7075300" cy="607000"/>
      </dsp:txXfrm>
    </dsp:sp>
    <dsp:sp modelId="{8DE3F33E-4A6C-45CB-A797-A85823CD74F6}">
      <dsp:nvSpPr>
        <dsp:cNvPr id="0" name=""/>
        <dsp:cNvSpPr/>
      </dsp:nvSpPr>
      <dsp:spPr>
        <a:xfrm>
          <a:off x="2384373" y="822926"/>
          <a:ext cx="2194625" cy="205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рефлекторная регуляция, проявляющаяся в неконтролируемых действиях (улыбка, жесты, интонации)</a:t>
          </a:r>
          <a:endParaRPr lang="ru-RU" sz="1600" kern="1200" dirty="0"/>
        </a:p>
      </dsp:txBody>
      <dsp:txXfrm>
        <a:off x="2444663" y="883216"/>
        <a:ext cx="2074045" cy="1937875"/>
      </dsp:txXfrm>
    </dsp:sp>
    <dsp:sp modelId="{4EC02623-0143-49F9-A4B3-78923C4E5BED}">
      <dsp:nvSpPr>
        <dsp:cNvPr id="0" name=""/>
        <dsp:cNvSpPr/>
      </dsp:nvSpPr>
      <dsp:spPr>
        <a:xfrm>
          <a:off x="289482" y="825406"/>
          <a:ext cx="1795106" cy="2040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нормативная регуляция, обеспечивающая поведение человека в соответствии с осознаваемыми, социально одобряемыми нормами</a:t>
          </a:r>
          <a:endParaRPr lang="ru-RU" sz="1200" kern="1200" dirty="0"/>
        </a:p>
      </dsp:txBody>
      <dsp:txXfrm>
        <a:off x="342059" y="877983"/>
        <a:ext cx="1689952" cy="1935681"/>
      </dsp:txXfrm>
    </dsp:sp>
    <dsp:sp modelId="{7236DFAE-F8D3-44FC-873F-C8B0B4E9E3D1}">
      <dsp:nvSpPr>
        <dsp:cNvPr id="0" name=""/>
        <dsp:cNvSpPr/>
      </dsp:nvSpPr>
      <dsp:spPr>
        <a:xfrm>
          <a:off x="2491453" y="3048519"/>
          <a:ext cx="1479815" cy="2483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эмоциональная идентификация, проявляющаяся в эмоциональном отождествлении себя с другими людьми, в сопереживании, сострадании, соучастии и т.д. </a:t>
          </a:r>
          <a:endParaRPr lang="ru-RU" sz="1200" kern="1200" dirty="0"/>
        </a:p>
      </dsp:txBody>
      <dsp:txXfrm>
        <a:off x="2534795" y="3091861"/>
        <a:ext cx="1393131" cy="2397233"/>
      </dsp:txXfrm>
    </dsp:sp>
    <dsp:sp modelId="{29C52CDA-8218-4F1A-98C2-2ECC34678DA4}">
      <dsp:nvSpPr>
        <dsp:cNvPr id="0" name=""/>
        <dsp:cNvSpPr/>
      </dsp:nvSpPr>
      <dsp:spPr>
        <a:xfrm>
          <a:off x="4048726" y="3059079"/>
          <a:ext cx="1435901" cy="2473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социальный опыт, проявляющийся в совокупности способов, норм взаимоотношений, имеющих место в прошлых ситуациях общения.</a:t>
          </a:r>
          <a:endParaRPr lang="ru-RU" sz="1200" kern="1200" dirty="0"/>
        </a:p>
      </dsp:txBody>
      <dsp:txXfrm>
        <a:off x="4090782" y="3101135"/>
        <a:ext cx="1351789" cy="2389245"/>
      </dsp:txXfrm>
    </dsp:sp>
    <dsp:sp modelId="{4F7A6B1A-4608-4C86-A79E-6AF510689747}">
      <dsp:nvSpPr>
        <dsp:cNvPr id="0" name=""/>
        <dsp:cNvSpPr/>
      </dsp:nvSpPr>
      <dsp:spPr>
        <a:xfrm>
          <a:off x="4881378" y="880837"/>
          <a:ext cx="1797833" cy="1942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культуротворчество, возникающее в ответ на нестандартные, проблемные ситуации взаимодействия</a:t>
          </a:r>
          <a:endParaRPr lang="ru-RU" sz="1200" kern="1200" dirty="0"/>
        </a:p>
      </dsp:txBody>
      <dsp:txXfrm>
        <a:off x="4934035" y="933494"/>
        <a:ext cx="1692519" cy="1837435"/>
      </dsp:txXfrm>
    </dsp:sp>
    <dsp:sp modelId="{5253CA5B-4DF5-4B39-9E37-022130A4A78A}">
      <dsp:nvSpPr>
        <dsp:cNvPr id="0" name=""/>
        <dsp:cNvSpPr/>
      </dsp:nvSpPr>
      <dsp:spPr>
        <a:xfrm>
          <a:off x="5574741" y="3129124"/>
          <a:ext cx="1482796" cy="2403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подражание, связанное с относительно осознаваемым копированием действий, мимики, интонации субъектов общения</a:t>
          </a:r>
          <a:endParaRPr lang="ru-RU" sz="1200" kern="1200" dirty="0"/>
        </a:p>
      </dsp:txBody>
      <dsp:txXfrm>
        <a:off x="5618171" y="3172554"/>
        <a:ext cx="1395936" cy="2316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6070-E720-44C3-B036-6BD6888BB175}">
      <dsp:nvSpPr>
        <dsp:cNvPr id="0" name=""/>
        <dsp:cNvSpPr/>
      </dsp:nvSpPr>
      <dsp:spPr>
        <a:xfrm>
          <a:off x="839767" y="0"/>
          <a:ext cx="3468822" cy="2272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Результативный компонент</a:t>
          </a:r>
          <a:endParaRPr lang="ru-RU" sz="2800" kern="1200" dirty="0"/>
        </a:p>
      </dsp:txBody>
      <dsp:txXfrm>
        <a:off x="1347764" y="332829"/>
        <a:ext cx="2452828" cy="1607042"/>
      </dsp:txXfrm>
    </dsp:sp>
    <dsp:sp modelId="{5BB5B17D-5BEB-431D-AD20-078297B179F5}">
      <dsp:nvSpPr>
        <dsp:cNvPr id="0" name=""/>
        <dsp:cNvSpPr/>
      </dsp:nvSpPr>
      <dsp:spPr>
        <a:xfrm rot="7353292">
          <a:off x="744781" y="2542798"/>
          <a:ext cx="1449476" cy="6477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7E1EB1-1D3D-4E3A-949C-D175D9BE28D1}">
      <dsp:nvSpPr>
        <dsp:cNvPr id="0" name=""/>
        <dsp:cNvSpPr/>
      </dsp:nvSpPr>
      <dsp:spPr>
        <a:xfrm>
          <a:off x="0" y="2613897"/>
          <a:ext cx="2159065" cy="172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рефлексия, проявляющаяся в оценке собственных реакций и способов взаимодействия</a:t>
          </a:r>
          <a:endParaRPr lang="ru-RU" sz="1400" kern="1200"/>
        </a:p>
      </dsp:txBody>
      <dsp:txXfrm>
        <a:off x="50589" y="2664486"/>
        <a:ext cx="2057887" cy="1626074"/>
      </dsp:txXfrm>
    </dsp:sp>
    <dsp:sp modelId="{5CDE4FFD-020E-4913-B311-C89183A104D8}">
      <dsp:nvSpPr>
        <dsp:cNvPr id="0" name=""/>
        <dsp:cNvSpPr/>
      </dsp:nvSpPr>
      <dsp:spPr>
        <a:xfrm rot="4344499">
          <a:off x="2229402" y="3045409"/>
          <a:ext cx="2105484" cy="6477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B29726-1A89-4BB5-8515-2ABA6CE0595C}">
      <dsp:nvSpPr>
        <dsp:cNvPr id="0" name=""/>
        <dsp:cNvSpPr/>
      </dsp:nvSpPr>
      <dsp:spPr>
        <a:xfrm>
          <a:off x="2520784" y="3509153"/>
          <a:ext cx="2159065" cy="172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оценка действия партнера по общению, проявляющаяся в адекватном восприятии и вербальном обозначении</a:t>
          </a:r>
          <a:endParaRPr lang="ru-RU" sz="1400" kern="1200"/>
        </a:p>
      </dsp:txBody>
      <dsp:txXfrm>
        <a:off x="2571373" y="3559742"/>
        <a:ext cx="2057887" cy="1626074"/>
      </dsp:txXfrm>
    </dsp:sp>
    <dsp:sp modelId="{B4E4C131-7FC4-4385-B3E0-6BBD1BFC0D2B}">
      <dsp:nvSpPr>
        <dsp:cNvPr id="0" name=""/>
        <dsp:cNvSpPr/>
      </dsp:nvSpPr>
      <dsp:spPr>
        <a:xfrm rot="1991618">
          <a:off x="3715350" y="2415928"/>
          <a:ext cx="2619466" cy="6477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EB2E1F-208C-4B57-952F-D64D79405A00}">
      <dsp:nvSpPr>
        <dsp:cNvPr id="0" name=""/>
        <dsp:cNvSpPr/>
      </dsp:nvSpPr>
      <dsp:spPr>
        <a:xfrm>
          <a:off x="5041568" y="2593202"/>
          <a:ext cx="2159065" cy="172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контроль, предполагающий либо позитивные, либо негативные перспективы возможного дальнейшего взаимодействия</a:t>
          </a:r>
          <a:endParaRPr lang="ru-RU" sz="1400" kern="1200" dirty="0"/>
        </a:p>
      </dsp:txBody>
      <dsp:txXfrm>
        <a:off x="5092157" y="2643791"/>
        <a:ext cx="2057887" cy="1626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996CA-5A28-4E73-9F05-6A3DF1CCD5B5}">
      <dsp:nvSpPr>
        <dsp:cNvPr id="0" name=""/>
        <dsp:cNvSpPr/>
      </dsp:nvSpPr>
      <dsp:spPr>
        <a:xfrm>
          <a:off x="2425196" y="2418505"/>
          <a:ext cx="3128052" cy="1281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Основополагающие концептуальные посылки</a:t>
          </a:r>
          <a:endParaRPr lang="ru-RU" sz="2400" kern="1200" dirty="0"/>
        </a:p>
      </dsp:txBody>
      <dsp:txXfrm>
        <a:off x="2487738" y="2481047"/>
        <a:ext cx="3002968" cy="1156095"/>
      </dsp:txXfrm>
    </dsp:sp>
    <dsp:sp modelId="{41C8323C-16CA-4BC7-85C5-BF36EE261A62}">
      <dsp:nvSpPr>
        <dsp:cNvPr id="0" name=""/>
        <dsp:cNvSpPr/>
      </dsp:nvSpPr>
      <dsp:spPr>
        <a:xfrm rot="15332874">
          <a:off x="3579453" y="2228896"/>
          <a:ext cx="391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6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D2F0-8DFF-4EB4-8EA0-A8B87FBA67EE}">
      <dsp:nvSpPr>
        <dsp:cNvPr id="0" name=""/>
        <dsp:cNvSpPr/>
      </dsp:nvSpPr>
      <dsp:spPr>
        <a:xfrm>
          <a:off x="1988903" y="-261934"/>
          <a:ext cx="2881891" cy="2301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 взгляда на воспитание как внешнего, однонаправленного воздействия на ребенка посредством всех социокультурных факторов – к признанию его двустороннего характера</a:t>
          </a:r>
          <a:endParaRPr lang="ru-RU" sz="1400" kern="1200" dirty="0"/>
        </a:p>
      </dsp:txBody>
      <dsp:txXfrm>
        <a:off x="2101239" y="-149598"/>
        <a:ext cx="2657219" cy="2076549"/>
      </dsp:txXfrm>
    </dsp:sp>
    <dsp:sp modelId="{2F95F065-92ED-4677-A2D5-39F33A0265C2}">
      <dsp:nvSpPr>
        <dsp:cNvPr id="0" name=""/>
        <dsp:cNvSpPr/>
      </dsp:nvSpPr>
      <dsp:spPr>
        <a:xfrm rot="3913055">
          <a:off x="4201687" y="3829878"/>
          <a:ext cx="2867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7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317DA-2F74-445D-8913-B117156804BD}">
      <dsp:nvSpPr>
        <dsp:cNvPr id="0" name=""/>
        <dsp:cNvSpPr/>
      </dsp:nvSpPr>
      <dsp:spPr>
        <a:xfrm>
          <a:off x="3880627" y="3960070"/>
          <a:ext cx="1950048" cy="1951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 актуализации субъектного начала в этом процессе</a:t>
          </a:r>
          <a:endParaRPr lang="ru-RU" sz="1400" kern="1200" dirty="0"/>
        </a:p>
      </dsp:txBody>
      <dsp:txXfrm>
        <a:off x="3975820" y="4055263"/>
        <a:ext cx="1759662" cy="1760939"/>
      </dsp:txXfrm>
    </dsp:sp>
    <dsp:sp modelId="{832176DD-63F0-4C05-8231-65FA3510E474}">
      <dsp:nvSpPr>
        <dsp:cNvPr id="0" name=""/>
        <dsp:cNvSpPr/>
      </dsp:nvSpPr>
      <dsp:spPr>
        <a:xfrm rot="6819819">
          <a:off x="3020907" y="4149092"/>
          <a:ext cx="981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13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E462-5F3B-487B-8FF5-16ED8988DAD6}">
      <dsp:nvSpPr>
        <dsp:cNvPr id="0" name=""/>
        <dsp:cNvSpPr/>
      </dsp:nvSpPr>
      <dsp:spPr>
        <a:xfrm>
          <a:off x="1937872" y="4598499"/>
          <a:ext cx="2052117" cy="1600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 активизации в нем личности воспитанника</a:t>
          </a:r>
          <a:endParaRPr lang="ru-RU" sz="2200" kern="1200" dirty="0"/>
        </a:p>
      </dsp:txBody>
      <dsp:txXfrm>
        <a:off x="2016007" y="4676634"/>
        <a:ext cx="1895847" cy="1444336"/>
      </dsp:txXfrm>
    </dsp:sp>
    <dsp:sp modelId="{C5187F95-1DC5-4162-98CE-088A738644C5}">
      <dsp:nvSpPr>
        <dsp:cNvPr id="0" name=""/>
        <dsp:cNvSpPr/>
      </dsp:nvSpPr>
      <dsp:spPr>
        <a:xfrm rot="9457593">
          <a:off x="2073500" y="3770778"/>
          <a:ext cx="373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5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54BE-EA00-4062-91FE-EA97BD5A7790}">
      <dsp:nvSpPr>
        <dsp:cNvPr id="0" name=""/>
        <dsp:cNvSpPr/>
      </dsp:nvSpPr>
      <dsp:spPr>
        <a:xfrm>
          <a:off x="0" y="3529962"/>
          <a:ext cx="2087560" cy="1483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 целенаправленному изменению его позиции</a:t>
          </a:r>
          <a:endParaRPr lang="ru-RU" sz="1600" kern="1200" dirty="0"/>
        </a:p>
      </dsp:txBody>
      <dsp:txXfrm>
        <a:off x="72400" y="3602362"/>
        <a:ext cx="1942760" cy="1338319"/>
      </dsp:txXfrm>
    </dsp:sp>
    <dsp:sp modelId="{44DD829B-AAB0-4F58-8036-1CAB6923F78F}">
      <dsp:nvSpPr>
        <dsp:cNvPr id="0" name=""/>
        <dsp:cNvSpPr/>
      </dsp:nvSpPr>
      <dsp:spPr>
        <a:xfrm rot="11608447">
          <a:off x="2258694" y="2664684"/>
          <a:ext cx="1688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8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5C5E3-CF66-48C4-BEE4-CC7449A5A79C}">
      <dsp:nvSpPr>
        <dsp:cNvPr id="0" name=""/>
        <dsp:cNvSpPr/>
      </dsp:nvSpPr>
      <dsp:spPr>
        <a:xfrm>
          <a:off x="147918" y="1282103"/>
          <a:ext cx="2113098" cy="2219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 признания его пассивным объектом педагогического воздействия – к доминированию творческого потенциала человека в самовоспитании и саморазвитии</a:t>
          </a:r>
          <a:endParaRPr lang="ru-RU" sz="1200" kern="1200" dirty="0"/>
        </a:p>
      </dsp:txBody>
      <dsp:txXfrm>
        <a:off x="251071" y="1385256"/>
        <a:ext cx="1906792" cy="2013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E1E9A-E921-4174-A0FC-51868D7AC5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7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1575" y="1825625"/>
            <a:ext cx="7343775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1575" y="365125"/>
            <a:ext cx="52578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244" y="1709738"/>
            <a:ext cx="7579343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1244" y="4589464"/>
            <a:ext cx="7579343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275" y="1825625"/>
            <a:ext cx="356616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994" y="1825625"/>
            <a:ext cx="356616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6767513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1575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1575" y="2193926"/>
            <a:ext cx="356616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49190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49190" y="2193926"/>
            <a:ext cx="356616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9179" y="987426"/>
            <a:ext cx="4257362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14.11.2017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098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pos="73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683" y="2136102"/>
            <a:ext cx="8147498" cy="2387600"/>
          </a:xfrm>
        </p:spPr>
        <p:txBody>
          <a:bodyPr rtlCol="0">
            <a:noAutofit/>
          </a:bodyPr>
          <a:lstStyle/>
          <a:p>
            <a:r>
              <a:rPr lang="ru-RU" sz="4800" dirty="0" smtClean="0"/>
              <a:t>«Методологические основы социального развития и воспитания ребенка дошкольного возраста»</a:t>
            </a:r>
            <a:endParaRPr lang="ru-RU" sz="4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326" y="4794785"/>
            <a:ext cx="7872211" cy="1253297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Докладчик: С.А. Севенюк, </a:t>
            </a:r>
            <a:r>
              <a:rPr lang="ru-RU" sz="2400" dirty="0" smtClean="0"/>
              <a:t>руководитель инновационной площадки СГСПУ при РАО (г. Москва), заведующий </a:t>
            </a:r>
            <a:r>
              <a:rPr lang="ru-RU" sz="2400" dirty="0" smtClean="0"/>
              <a:t>кафедрой психологии и социальной педагогики факультета начального образования,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., доцент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91834" y="6319165"/>
            <a:ext cx="189319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ноября 2017г.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0"/>
          <a:stretch/>
        </p:blipFill>
        <p:spPr>
          <a:xfrm>
            <a:off x="1792826" y="283335"/>
            <a:ext cx="911738" cy="105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9713" y="520814"/>
            <a:ext cx="695459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САМАРСКИЙ ГОСУДАСРТВЕННЫЙ СОЦИАЛЬНО-ПЕДАГОГИЧЕСКИЙ УНИВЕРСИТЕТ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ssers.ru/avtoreferati-dissertatsii-pedagogika/images/clip_image001_038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7" y="103031"/>
            <a:ext cx="6993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-3577608"/>
            <a:ext cx="461665" cy="142192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vert270" wrap="square" rtlCol="0" anchor="ctr" anchorCtr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социального воспитания детей дошкольного возраста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200" y="316610"/>
            <a:ext cx="74826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ЗАКОНОМЕРНОСТИ СОЦИАЛЬНОГО ВОСПИТАНИЯ ДЕТЕЙ ДОШКОЛЬНОГО ВОЗРАСТА 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4vector.com/i/free-vector-teaching-vector-material-icons-8211-vol-1_019770_75449%20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2" r="68064" b="33729"/>
          <a:stretch/>
        </p:blipFill>
        <p:spPr bwMode="auto">
          <a:xfrm>
            <a:off x="0" y="-1331"/>
            <a:ext cx="1963271" cy="2264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41" y="4336102"/>
            <a:ext cx="8316153" cy="24067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эффективность </a:t>
            </a:r>
            <a:r>
              <a:rPr lang="ru-RU" dirty="0"/>
              <a:t>социального воспитания определяется структурированием содержания разных видов социальной культуры в соответствии с учетом возрастных возможностей детей, идентификационных оснований, характерных для каждого периода дошкольного детства, а воспитательные результаты зависят не от объема информации по разным видам социальной культуры, а от степени ее доступности, значимости, эмоциональной притягательности для детей;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9743" y="2017648"/>
            <a:ext cx="7527701" cy="2128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</a:rPr>
              <a:t>цели </a:t>
            </a:r>
            <a:r>
              <a:rPr lang="ru-RU" sz="2100" dirty="0">
                <a:solidFill>
                  <a:schemeClr val="bg1"/>
                </a:solidFill>
              </a:rPr>
              <a:t>социального воспитания предопределяются гармонией и сбалансированностью ценностей социальной культуры различных уровней: мировом, государственном, национально-региональном, институциональном и в каждый возрастной период соотносятся с уровнем развития детей на предыдущем этапе, их личностными особенностями и достижениями;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694" y="0"/>
            <a:ext cx="6772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ЗАКОНОМЕРНОСТИ СОЦИАЛЬНОГО ВОСПИТАНИЯ ДЕТЕЙ ДОШКОЛЬНОГО ВОЗРАСТА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61" y="1467232"/>
            <a:ext cx="8268639" cy="16063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технологии </a:t>
            </a:r>
            <a:r>
              <a:rPr lang="ru-RU" sz="1800" dirty="0"/>
              <a:t>социального воспитания предопределяются соответствием средств, форм и методов взаимодействия педагога с детьми особенностям их личностного, психического развития, основаниям социокультурной идентификации, наличием поэтапной работы с детьми в процессе приобщения к разным видам социальной культуры (от первичного восприятия – к осознанному усвоению и далее – к </a:t>
            </a:r>
            <a:r>
              <a:rPr lang="ru-RU" sz="1800" dirty="0" err="1"/>
              <a:t>культуротворчеству</a:t>
            </a:r>
            <a:r>
              <a:rPr lang="ru-RU" sz="1800" dirty="0"/>
              <a:t>);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469" y="3215203"/>
            <a:ext cx="8931500" cy="15881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диагностика </a:t>
            </a:r>
            <a:r>
              <a:rPr lang="ru-RU" dirty="0">
                <a:solidFill>
                  <a:schemeClr val="bg1"/>
                </a:solidFill>
              </a:rPr>
              <a:t>личностных социальных достижений ребенка (изменение статуса, проявление чувства собственного достоинства и т.д.) оказывает более эффективное влияние на качество социального воспитания, чем диагностика общих достижений по отношению к внешне заданным стандартам; результативность диагностики социального развития предопределяется сравнительными данными в пределах одного возрастного периода по каждому конкретному </a:t>
            </a:r>
            <a:r>
              <a:rPr lang="ru-RU" dirty="0" smtClean="0">
                <a:solidFill>
                  <a:schemeClr val="bg1"/>
                </a:solidFill>
              </a:rPr>
              <a:t>ребенку;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469" y="4987665"/>
            <a:ext cx="8931500" cy="16435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многообразие </a:t>
            </a:r>
            <a:r>
              <a:rPr lang="ru-RU" sz="1600" dirty="0">
                <a:solidFill>
                  <a:schemeClr val="bg1"/>
                </a:solidFill>
              </a:rPr>
              <a:t>используемых средств, методов и форм социального воспитания предопределяет гармонизацию когнитивной, эмоционально-чувственной и поведенческой сфер социального развития, обеспечиваемую в процессе участия ребенка в разных (доступных возрасту) видах деятельности;  соблюдение ряда педагогических условий – психолого-педагогических и социальных (компетентность воспитателей и родителей, наличие адекватной социокультурной ценностной развивающей среды, преемственность в работе с начальной школой) обеспечивают успешность социального </a:t>
            </a:r>
            <a:r>
              <a:rPr lang="ru-RU" sz="1600" dirty="0" smtClean="0">
                <a:solidFill>
                  <a:schemeClr val="bg1"/>
                </a:solidFill>
              </a:rPr>
              <a:t>воспитания.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77" y="115910"/>
            <a:ext cx="6772275" cy="8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ОБЩЕНАУЧНЫЕ ПОДХОДЫ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84" y="1408219"/>
            <a:ext cx="84360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обеспечивающий </a:t>
            </a:r>
            <a:r>
              <a:rPr lang="ru-RU" i="1" dirty="0">
                <a:solidFill>
                  <a:srgbClr val="0070C0"/>
                </a:solidFill>
              </a:rPr>
              <a:t>изучение и проектирование образовательного процесса как единого целого,  предполагающий  организацию работы по социальному развитию дошкольников в соответствии с педагогической системой взаимосвязанных и взаимообусловленных целей, задач, содержания, средств, методов, форм организации, условий и результатов взаимодействия педагогов с детьми.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6236" y="1008109"/>
            <a:ext cx="5359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СИСТЕМНО-СТРУКТУРНЫЙ ПОДХОД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236" y="3353055"/>
            <a:ext cx="538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СИНЕРГЕТИЧЕСКИЙ ПОДХОД 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6570" y="3753780"/>
            <a:ext cx="8178488" cy="297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i="1" smtClean="0">
                <a:solidFill>
                  <a:srgbClr val="0070C0"/>
                </a:solidFill>
              </a:rPr>
              <a:t>обеспечивающий построение педагогического процесса с учетом закономерностей развития сложных, самоорганизующихся систем и позволяющий рассматривать каждый субъект педагогического процесса (дети, воспитатели, родители) как саморазвивающиеся подсистемы, осуществляющие переход от развития к саморазвитию. В аспекте социального развития детей данный подход предусматривает, к примеру, постепенную смену общих ориентаций педагога в становлении основных видов деятельности (от восприятия - к воспроизведению по образцу – к самостоятельному воспроизведению – к творчеству).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40" y="1767671"/>
            <a:ext cx="8294397" cy="1896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обеспечивающий </a:t>
            </a:r>
            <a:r>
              <a:rPr lang="ru-RU" i="1" dirty="0">
                <a:solidFill>
                  <a:srgbClr val="0070C0"/>
                </a:solidFill>
              </a:rPr>
              <a:t>учет закономерностей развития человека как целостности, позволяющий повысить статус психолого-педагогической диагностики в определении динамики социального развития дошкольников, учитывать различные (возрастные, половые, национальные) особенности личностного развития в процессе социального воспитания.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7559" y="167425"/>
            <a:ext cx="6772275" cy="8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ОБЩЕНАУЧНЫЕ ПОДХОДЫ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751" y="1228981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АНТРОПОЛОГИЧЕСКИЙ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025" y="4372087"/>
            <a:ext cx="7953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обеспечивающий </a:t>
            </a:r>
            <a:r>
              <a:rPr lang="ru-RU" sz="2000" i="1" dirty="0">
                <a:solidFill>
                  <a:srgbClr val="0070C0"/>
                </a:solidFill>
              </a:rPr>
              <a:t>учет закономерностей социокультурного развития человека и позволяющий принимать во внимание все условия места и времени, в которых родился и живет человек, специфику его ближайшего окружения и исторического прошлого, основные ценностные ориентации  представителей своего народа, этноса.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9751" y="3804419"/>
            <a:ext cx="455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КУЛЬТУРОЛОГИЧЕСКИЙ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2" y="1428956"/>
            <a:ext cx="8371268" cy="2022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обеспечивающий </a:t>
            </a:r>
            <a:r>
              <a:rPr lang="ru-RU" sz="2000" i="1" dirty="0">
                <a:solidFill>
                  <a:srgbClr val="0070C0"/>
                </a:solidFill>
              </a:rPr>
              <a:t>учет закономерностей социокультурного развития человека в соответствии с определенной ценностной направленностью и позволяющий определить совокупность приоритетных ценностей в образовании, воспитании и саморазвитии человека. Применительно к социальному развитию дошкольников в качестве таковых могут выступать ценности коммуникативной, гендерной, национальной, этнической, правовой, конфессиональной культуры.</a:t>
            </a: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7559" y="167425"/>
            <a:ext cx="6772275" cy="8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ОБЩЕНАУЧНЫЕ ПОДХОДЫ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6882" y="1059624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АКСЕОЛОГИЧЕСКИЙ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7808" y="4003742"/>
            <a:ext cx="8281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обеспечивающий учет закономерностей организации деятельности и становления </a:t>
            </a:r>
            <a:r>
              <a:rPr lang="ru-RU" sz="1800" i="1" dirty="0" err="1" smtClean="0">
                <a:solidFill>
                  <a:srgbClr val="0070C0"/>
                </a:solidFill>
              </a:rPr>
              <a:t>деятельностной</a:t>
            </a:r>
            <a:r>
              <a:rPr lang="ru-RU" sz="1800" i="1" dirty="0" smtClean="0">
                <a:solidFill>
                  <a:srgbClr val="0070C0"/>
                </a:solidFill>
              </a:rPr>
              <a:t> стороны личностного опыта, позволяющий определить доминанту взаимоотношений ребенка с окружающим миром, актуализировать реализацию потребностей в осознании себя субъектом деятельности. Социальное развитие осуществляется в процессе значимых, мотивированных видов деятельности, особое место среди которых занимает игра, как самоценная деятельность, обеспечивающая ощущение свободы, подвластности вещей, действий, отношений, позволяющая наиболее полно реализовать себя «здесь и теперь», достичь состояния эмоционального комфорта, стать причастным к детскому обществу, построенному на свободном общении равных.</a:t>
            </a:r>
          </a:p>
          <a:p>
            <a:pPr algn="ctr"/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6882" y="3568732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ДЕЯТЕЛЬНОСТНЫЙ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935" y="1588951"/>
            <a:ext cx="8436064" cy="2122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предполагающий </a:t>
            </a:r>
            <a:r>
              <a:rPr lang="ru-RU" sz="2000" i="1" dirty="0">
                <a:solidFill>
                  <a:srgbClr val="0070C0"/>
                </a:solidFill>
              </a:rPr>
              <a:t>признание личностного начала в ребенке, ориентацию на его субъективные потребности и интересы, признание его прав и свобод, </a:t>
            </a:r>
            <a:r>
              <a:rPr lang="ru-RU" sz="2000" i="1" dirty="0" err="1">
                <a:solidFill>
                  <a:srgbClr val="0070C0"/>
                </a:solidFill>
              </a:rPr>
              <a:t>самоценности</a:t>
            </a:r>
            <a:r>
              <a:rPr lang="ru-RU" sz="2000" i="1" dirty="0">
                <a:solidFill>
                  <a:srgbClr val="0070C0"/>
                </a:solidFill>
              </a:rPr>
              <a:t> детства как основы психического развития, признание </a:t>
            </a:r>
            <a:r>
              <a:rPr lang="ru-RU" sz="2000" i="1" dirty="0" err="1">
                <a:solidFill>
                  <a:srgbClr val="0070C0"/>
                </a:solidFill>
              </a:rPr>
              <a:t>культуротворческой</a:t>
            </a:r>
            <a:r>
              <a:rPr lang="ru-RU" sz="2000" i="1" dirty="0">
                <a:solidFill>
                  <a:srgbClr val="0070C0"/>
                </a:solidFill>
              </a:rPr>
              <a:t> функции детства как одного из важнейших аспектов социального развития, признание психологического комфорта и блага ребенка приоритетным критерием в оценке деятельности социальных институтов.</a:t>
            </a:r>
          </a:p>
          <a:p>
            <a:pPr algn="ctr"/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7559" y="167425"/>
            <a:ext cx="6772275" cy="8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ОБЩЕНАУЧНЫЕ ПОДХОДЫ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6033" y="1059624"/>
            <a:ext cx="5875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ЛИЧНОСТНО-ОРИЕНТИРОВАННЫЙ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4079" y="4400928"/>
            <a:ext cx="7343775" cy="310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обеспечивающий должный уровень профессиональной и социокультурной ориентации воспитывающих взрослых (родителей, педагогов, специалистов) в вопросах социального развития и воспитания детей дошкольного возраста.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002" y="3871601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КОМПЕТЕНТНОСТНЫЙ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2857868"/>
            <a:ext cx="8533457" cy="215547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обеспечивающий  </a:t>
            </a:r>
            <a:r>
              <a:rPr lang="ru-RU" i="1" dirty="0">
                <a:solidFill>
                  <a:srgbClr val="0070C0"/>
                </a:solidFill>
              </a:rPr>
              <a:t>целенаправленное решение задач организации образовательного пространства как средства личностного развития. Применительно к задачам социального воспитания организация образовательного пространства требует создания предметно-развивающей среды, обеспечивающей наиболее эффективное приобщение детей к разным видам социальной культуры.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155" y="1120499"/>
            <a:ext cx="8628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предполагающий </a:t>
            </a:r>
            <a:r>
              <a:rPr lang="ru-RU" i="1" dirty="0">
                <a:solidFill>
                  <a:srgbClr val="0070C0"/>
                </a:solidFill>
              </a:rPr>
              <a:t>необходимость учета влияния всех факторов социального развития (</a:t>
            </a:r>
            <a:r>
              <a:rPr lang="ru-RU" i="1" dirty="0" err="1">
                <a:solidFill>
                  <a:srgbClr val="0070C0"/>
                </a:solidFill>
              </a:rPr>
              <a:t>микрофакторы</a:t>
            </a:r>
            <a:r>
              <a:rPr lang="ru-RU" i="1" dirty="0">
                <a:solidFill>
                  <a:srgbClr val="0070C0"/>
                </a:solidFill>
              </a:rPr>
              <a:t>: семья, сверстники, детский сад, школа и др.; </a:t>
            </a:r>
            <a:r>
              <a:rPr lang="ru-RU" i="1" dirty="0" err="1">
                <a:solidFill>
                  <a:srgbClr val="0070C0"/>
                </a:solidFill>
              </a:rPr>
              <a:t>мезофакторы</a:t>
            </a:r>
            <a:r>
              <a:rPr lang="ru-RU" i="1" dirty="0">
                <a:solidFill>
                  <a:srgbClr val="0070C0"/>
                </a:solidFill>
              </a:rPr>
              <a:t>: этнокультурные условия, климат; </a:t>
            </a:r>
            <a:r>
              <a:rPr lang="ru-RU" i="1" dirty="0" err="1">
                <a:solidFill>
                  <a:srgbClr val="0070C0"/>
                </a:solidFill>
              </a:rPr>
              <a:t>макрофакторы</a:t>
            </a:r>
            <a:r>
              <a:rPr lang="ru-RU" i="1" dirty="0">
                <a:solidFill>
                  <a:srgbClr val="0070C0"/>
                </a:solidFill>
              </a:rPr>
              <a:t>: общество, государство, планета, космос).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7558" y="0"/>
            <a:ext cx="6772275" cy="8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ОБЩЕНАУЧНЫЕ ПОДХОДЫ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178" y="828465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ПОЛИСУБЪЕКТНЫЙ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4914" y="2488536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СРЕДОВОЙ ПОДХОД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16058" y="5382672"/>
            <a:ext cx="7343775" cy="101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обеспечивающий  взаимосвязь всех структурных компонентов педагогической системы применительно ко всем звеньям и участникам педагогического процесса.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9009" y="5014179"/>
            <a:ext cx="354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КОМПЛЕКСНЫЙ ПОДХОД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586" y="128790"/>
            <a:ext cx="7482625" cy="1497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СТРУКТУРНЫЕ КОМПОНЕНТЫ И ПРИНЦИПЫ ПОСТРОЕНИЯ ПЕДАГОГИЧЕСКОГО ПРОЦЕССА.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6" y="1842623"/>
            <a:ext cx="7343775" cy="47969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Программно-целевой </a:t>
            </a:r>
            <a:r>
              <a:rPr lang="ru-RU" sz="2400" dirty="0" smtClean="0">
                <a:solidFill>
                  <a:srgbClr val="002060"/>
                </a:solidFill>
              </a:rPr>
              <a:t>компонент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ooshkrasrechka.3dn.ru/vik-4/vik-5/vik-6/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3" y="2082470"/>
            <a:ext cx="2266681" cy="33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f.ppt-online.org/files/slide/f/FHYZIRmELoaSC2siQUvfbBt6hWlXd5JwOVgK4x/slide-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36" y="3125276"/>
            <a:ext cx="2330863" cy="37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8426" t="12324" r="30712" b="7746"/>
          <a:stretch/>
        </p:blipFill>
        <p:spPr>
          <a:xfrm>
            <a:off x="6330698" y="2322318"/>
            <a:ext cx="2741593" cy="3732724"/>
          </a:xfrm>
          <a:prstGeom prst="rect">
            <a:avLst/>
          </a:prstGeom>
        </p:spPr>
      </p:pic>
      <p:pic>
        <p:nvPicPr>
          <p:cNvPr id="10248" name="Picture 8" descr="http://www.biblio-globus.us/photos1/08/876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23" y="2322318"/>
            <a:ext cx="19716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8" y="1517470"/>
            <a:ext cx="8435662" cy="4351338"/>
          </a:xfrm>
        </p:spPr>
        <p:txBody>
          <a:bodyPr>
            <a:noAutofit/>
          </a:bodyPr>
          <a:lstStyle/>
          <a:p>
            <a:r>
              <a:rPr lang="ru-RU" sz="16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субъектности</a:t>
            </a:r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направленности социальных влияний на сознание </a:t>
            </a:r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актуализацию интереса к своему «я», активное включение ребенка в постижение ценностей социальной культуры;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диалогичности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приобщении к разным видам социальной культуры, в установлении межличностного взаимодействия с другими людьми;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единства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сознания, чувств и поведения, опосредующего формирование ценностного отношения к разным видам социальной культуры;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активности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самоактуализации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способствующей стремлению ребенка к проявлению и развитию своих природных и социально приобретенных возможностей, утверждения себя как субъекта становления собственного социального опыта и </a:t>
            </a:r>
            <a:r>
              <a:rPr lang="ru-RU" sz="16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культуротворчества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учета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механизмов, идентификационных оснований и </a:t>
            </a:r>
            <a:r>
              <a:rPr lang="ru-RU" sz="16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сензитивных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периодов социального развития в организации педагогического процесса;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вариативности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многоплановости средовых влияний, открытости технологии социокультурным связям;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учета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индивидуальных психологических, половых, национальных особенностей ребенка;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доверия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индивидуальной комфортности, эмоционального благополучия;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признания 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человеческой сущности в ребенке как высшей социокультурной ценности; </a:t>
            </a:r>
            <a:endParaRPr lang="ru-RU" sz="16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амплификации</a:t>
            </a:r>
            <a:r>
              <a:rPr lang="ru-RU" sz="16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предопределяющий возможность постоянного обогащения сфер личностного развития новыми средствами, педагогическими техниками, элементами развивающей среды.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9366" y="737067"/>
            <a:ext cx="5069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ТЕХНОЛОГИЧЕСКИЙ КОМПОНЕНТ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67438" y="-349368"/>
            <a:ext cx="7585656" cy="14975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ОСНОВНЫЕ СТРУКТУРНЫЕ КОМПОНЕНТЫ И ПРИНЦИПЫ ПОСТРОЕНИЯ ПЕДАГОГИЧЕСКОГО ПРОЦЕССА.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1820" y="114813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4898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29553" y="661339"/>
            <a:ext cx="3632647" cy="330333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 smtClean="0"/>
              <a:t>АКТУАЛЬНОСТЬ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3428" y="1313644"/>
            <a:ext cx="7778838" cy="510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Анализ основных тенденций общественного развития позволяет выделить ряд оснований, задающих базисные ориентиры в определении парадигм, подходов, концепций построения современного образования. Обогащение сфер взаимодействия представителей разных стран в условиях политического, экономического, профессионального диалога, динамичное развитие экономики, расширение спектра межкультурного общения и др. актуализируют проблемы социального воспитания и формирования культурных ценностей. В этих условиях все более востребованными становятся идеи усиления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самозначимой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культуросозидающей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функции образования, его открытости инновационной деятельности, взаимодействия с различными сферами общества. Все большее значение приобретают проблемы социального развития, 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операционального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овладения человеком набором программ деятельности и линий поведения, характерных для той или иной культурной традиции, 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интериоризации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социокультурных ценностей, их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культуротворчества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165" y="1223493"/>
            <a:ext cx="6772275" cy="82780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ОЦЕНОЧНО-РЕЗУЛЬТАТИВНЫЙ КОМПОНЕНТ</a:t>
            </a:r>
            <a:r>
              <a:rPr lang="ru-RU" sz="2400" dirty="0" smtClean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150" y="2282520"/>
            <a:ext cx="826863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четкой </a:t>
            </a:r>
            <a:r>
              <a:rPr lang="ru-RU" dirty="0">
                <a:solidFill>
                  <a:srgbClr val="0070C0"/>
                </a:solidFill>
              </a:rPr>
              <a:t>определенности сущности и характеристик социального развития детей дошкольного возраста;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выбора и обоснования диагностических параметров и методов в соответствии с основными компонентами социального развития;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наличия </a:t>
            </a:r>
            <a:r>
              <a:rPr lang="ru-RU" dirty="0">
                <a:solidFill>
                  <a:srgbClr val="0070C0"/>
                </a:solidFill>
              </a:rPr>
              <a:t>объективных методов контроля за степенью изменения имеющихся результатов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четкого воспроизведения и описания процессов, являющихся контрольными в исследовании;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наличия </a:t>
            </a:r>
            <a:r>
              <a:rPr lang="ru-RU" dirty="0">
                <a:solidFill>
                  <a:srgbClr val="0070C0"/>
                </a:solidFill>
              </a:rPr>
              <a:t>адекватного изучаемым показателям и грамотно изготовленного стимульного материала;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качественной </a:t>
            </a:r>
            <a:r>
              <a:rPr lang="ru-RU" dirty="0">
                <a:solidFill>
                  <a:srgbClr val="0070C0"/>
                </a:solidFill>
              </a:rPr>
              <a:t>статистической обработки и содержательной интерпретации полученных данных;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презентативности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оформления результатов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3347" y="-149313"/>
            <a:ext cx="7160653" cy="149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ОСНОВНЫЕ СТРУКТУРНЫЕ КОМПОНЕНТЫ И ПРИНЦИПЫ ПОСТРОЕНИЯ ПЕДАГОГИЧЕСКОГО ПРОЦЕССА.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6215" y="1866632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15352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613" y="254403"/>
            <a:ext cx="6517112" cy="46524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Перспективы дальнейшей работы связаны с изучением особенностей организации педагогического процесса в условиях поликультурного образовательного пространства, концептуальным обоснованием преемственности социального воспитания в дошкольных образовательных учреждениях и начальной школе, построением педагогических систем формирования мотивационных основ материнства, социальных основ отцовства и др. Инновационная деятельность – перманентный и бесконечный процесс и любой достигнутый в ней результат является началом непрерывного научного поиска.</a:t>
            </a:r>
          </a:p>
          <a:p>
            <a:pPr algn="ctr"/>
            <a:endParaRPr lang="ru-RU" sz="2400" dirty="0"/>
          </a:p>
        </p:txBody>
      </p:sp>
      <p:pic>
        <p:nvPicPr>
          <p:cNvPr id="11266" name="Picture 2" descr="http://www.cqsisu.com/data/wallpapers/230/1510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019"/>
            <a:ext cx="9144000" cy="52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493" y="2992939"/>
            <a:ext cx="735383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БЛАГОДАРЮ </a:t>
            </a:r>
          </a:p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 ВНИМАНИЕ!</a:t>
            </a:r>
            <a:endParaRPr lang="ru-RU" sz="5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0"/>
          <a:stretch/>
        </p:blipFill>
        <p:spPr>
          <a:xfrm>
            <a:off x="4444542" y="129859"/>
            <a:ext cx="911738" cy="1059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618" y="1180559"/>
            <a:ext cx="845498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САМАРСКИЙ ГОСУДАСРТВЕННЫЙ СОЦИАЛЬНО-ПЕДАГОГИЧЕСКИЙ УНИВЕРСИТЕТ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683" y="2136102"/>
            <a:ext cx="8147498" cy="2387600"/>
          </a:xfrm>
        </p:spPr>
        <p:txBody>
          <a:bodyPr rtlCol="0">
            <a:noAutofit/>
          </a:bodyPr>
          <a:lstStyle/>
          <a:p>
            <a:r>
              <a:rPr lang="ru-RU" sz="4800" dirty="0" smtClean="0"/>
              <a:t>«Методологические основы социального развития и воспитания ребенка дошкольного возраста»</a:t>
            </a:r>
            <a:endParaRPr lang="ru-RU" sz="4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326" y="4794785"/>
            <a:ext cx="7872211" cy="1253297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Докладчик: С.А. Севенюк, </a:t>
            </a:r>
            <a:r>
              <a:rPr lang="ru-RU" sz="2400" dirty="0" smtClean="0"/>
              <a:t>руководитель инновационной площадки СГСПУ при РАО (г. Москва), заведующий </a:t>
            </a:r>
            <a:r>
              <a:rPr lang="ru-RU" sz="2400" dirty="0" smtClean="0"/>
              <a:t>кафедрой психологии и социальной педагогики факультета начального образования,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., доцент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91834" y="6319165"/>
            <a:ext cx="189319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 ноября 2017г.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0"/>
          <a:stretch/>
        </p:blipFill>
        <p:spPr>
          <a:xfrm>
            <a:off x="1792826" y="283335"/>
            <a:ext cx="911738" cy="105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9713" y="520814"/>
            <a:ext cx="695459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+mn-cs"/>
              </a:rPr>
              <a:t>САМАРСКИЙ ГОСУДАСРТВЕННЫЙ СОЦИАЛЬНО-ПЕДАГОГИЧЕСКИЙ УНИВЕРСИТЕТ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618"/>
            <a:ext cx="8409903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СОЦИАЛЬНОГО РАЗВИТИЯ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boscoanddixon.com/images/simple-automation-engine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1132"/>
            <a:ext cx="2398285" cy="28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DBYtiSeXsAEFMUe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71" y="2756080"/>
            <a:ext cx="3079728" cy="41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2866822"/>
              </p:ext>
            </p:extLst>
          </p:nvPr>
        </p:nvGraphicFramePr>
        <p:xfrm>
          <a:off x="914400" y="1970109"/>
          <a:ext cx="7787425" cy="488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30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p.svetlanastrelnikova.ru/recept-schastiya/images/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45" y="339748"/>
            <a:ext cx="2583755" cy="25837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27" y="0"/>
            <a:ext cx="73437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ФУНКЦИОНАЛЬНЫЕ КОМПОНЕНТЫ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6495592"/>
              </p:ext>
            </p:extLst>
          </p:nvPr>
        </p:nvGraphicFramePr>
        <p:xfrm>
          <a:off x="676976" y="977834"/>
          <a:ext cx="8448476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5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pektivacenter.ru/wp-content/uploads/2016/03/93086951-1180x7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935"/>
            <a:ext cx="3481787" cy="2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538" y="10956"/>
            <a:ext cx="73437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ФУНКЦИОНАЛЬНЫЕ КОМПОНЕНТЫ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96362091"/>
              </p:ext>
            </p:extLst>
          </p:nvPr>
        </p:nvGraphicFramePr>
        <p:xfrm>
          <a:off x="982530" y="1325563"/>
          <a:ext cx="816147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5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ons.veryicon.com/png/System/Kameleon/Check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71" y="960335"/>
            <a:ext cx="2523231" cy="25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27" y="0"/>
            <a:ext cx="73437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ФУНКЦИОНАЛЬНЫЕ КОМПОНЕНТЫ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7136873"/>
              </p:ext>
            </p:extLst>
          </p:nvPr>
        </p:nvGraphicFramePr>
        <p:xfrm>
          <a:off x="842961" y="1467231"/>
          <a:ext cx="7200634" cy="523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0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skomorohov.ru/sites/default/files/Banners_results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1131566"/>
            <a:ext cx="3000777" cy="45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issers.ru/avtoreferati-dissertatsii-pedagogika/images/clip_image001_0388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7" y="2"/>
            <a:ext cx="57310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668" y="1"/>
            <a:ext cx="492443" cy="6857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vert270"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социального развития детей дошкольного возраста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colourbox.com/preview/3649645-happy-playing-childr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 bwMode="auto">
          <a:xfrm>
            <a:off x="12878" y="2871988"/>
            <a:ext cx="8912180" cy="418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031" y="167426"/>
            <a:ext cx="9143999" cy="435133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Процесс социального развития обеспечивается набором тех социокультурных ценностей, которые являются доминирующими в сфере отношений между людьми как на протяжении всей истории, так и в конкретный временной период. Усвоение этих ценностей осуществляется в соответствии с различными основаниями идентификации, имеющими свои сущностные характеристики, связанные с возрастными особенностями развития человека, успешность которого предопределяется влиянием разных факторов, важнейшим среди которых является целенаправленное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социальное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9460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ouirtysh.cher.obr55.ru/files/2016/03/Logo-Tagu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r="14845"/>
          <a:stretch/>
        </p:blipFill>
        <p:spPr bwMode="auto">
          <a:xfrm>
            <a:off x="5177117" y="0"/>
            <a:ext cx="3966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6829554"/>
              </p:ext>
            </p:extLst>
          </p:nvPr>
        </p:nvGraphicFramePr>
        <p:xfrm>
          <a:off x="0" y="460420"/>
          <a:ext cx="7843167" cy="593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6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171</TotalTime>
  <Words>1739</Words>
  <Application>Microsoft Office PowerPoint</Application>
  <PresentationFormat>Экран (4:3)</PresentationFormat>
  <Paragraphs>107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Times New Roman</vt:lpstr>
      <vt:lpstr>Шаблон в оформлении «Облачный шкипер»</vt:lpstr>
      <vt:lpstr>«Методологические основы социального развития и воспитания ребенка дошкольного возраста»</vt:lpstr>
      <vt:lpstr>АКТУАЛЬНОСТЬ  </vt:lpstr>
      <vt:lpstr>МЕХАНИЗМЫ СОЦИАЛЬНОГО РАЗВИТИЯ  ДЕТЕЙ ДОШКОЛЬНОГО ВОЗРАСТА</vt:lpstr>
      <vt:lpstr>ФУНКЦИОНАЛЬНЫЕ КОМПОНЕНТЫ</vt:lpstr>
      <vt:lpstr>ФУНКЦИОНАЛЬНЫЕ КОМПОНЕНТЫ</vt:lpstr>
      <vt:lpstr>ФУНКЦИОНАЛЬНЫЕ КОМПОНЕНТЫ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ЗАКОНОМЕРНОСТИ СОЦИАЛЬНОГО ВОСПИТАНИЯ ДЕТЕЙ ДОШКОЛЬНОГО ВОЗРАСТА :</vt:lpstr>
      <vt:lpstr>ЗАКОНОМЕРНОСТИ СОЦИАЛЬНОГО ВОСПИТАНИЯ ДЕТЕЙ ДОШКОЛЬНОГО ВОЗРАСТА</vt:lpstr>
      <vt:lpstr>ОБЩЕНАУЧНЫЕ ПОДХОДЫ</vt:lpstr>
      <vt:lpstr>ОБЩЕНАУЧНЫЕ ПОДХОДЫ</vt:lpstr>
      <vt:lpstr>ОБЩЕНАУЧНЫЕ ПОДХОДЫ</vt:lpstr>
      <vt:lpstr>ОБЩЕНАУЧНЫЕ ПОДХОДЫ</vt:lpstr>
      <vt:lpstr>ОБЩЕНАУЧНЫЕ ПОДХОДЫ</vt:lpstr>
      <vt:lpstr>ОСНОВНЫЕ СТРУКТУРНЫЕ КОМПОНЕНТЫ И ПРИНЦИПЫ ПОСТРОЕНИЯ ПЕДАГОГИЧЕСКОГО ПРОЦЕССА.</vt:lpstr>
      <vt:lpstr>ОСНОВНЫЕ СТРУКТУРНЫЕ КОМПОНЕНТЫ И ПРИНЦИПЫ ПОСТРОЕНИЯ ПЕДАГОГИЧЕСКОГО ПРОЦЕССА.</vt:lpstr>
      <vt:lpstr>ОЦЕНОЧНО-РЕЗУЛЬТАТИВНЫЙ КОМПОНЕНТ </vt:lpstr>
      <vt:lpstr>Презентация PowerPoint</vt:lpstr>
      <vt:lpstr>Презентация PowerPoint</vt:lpstr>
      <vt:lpstr>«Методологические основы социального развития и воспитания ребенка дошкольного возраста»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Севенюк С.А.</dc:creator>
  <cp:lastModifiedBy>Севенюк С.А.</cp:lastModifiedBy>
  <cp:revision>20</cp:revision>
  <dcterms:created xsi:type="dcterms:W3CDTF">2017-11-14T08:01:23Z</dcterms:created>
  <dcterms:modified xsi:type="dcterms:W3CDTF">2017-11-14T12:03:27Z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