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58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y50.89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2191_5-p-fon-dlya-prezentatsii-po-pdd-dlya-doshkoln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96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2918"/>
            <a:ext cx="9144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 автономное  дошкольное образовательное учреждение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«Центр развития ребенка - детский сад № 50» городского округа Самара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Россия, 443020, Самарская обл., г.Самара, ул.Ленинская 82,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тел.: 332-38-32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факс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333-71-36; e-mail: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mdoy50.89@mail.ru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Досуговое развлечение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правилам дорожного движения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детьми старшего дошкольного возраста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дорожного движения»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357290" y="357166"/>
            <a:ext cx="778671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Цель.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основ дорожной грамоты у детей старшего дошкольного возраста.</a:t>
            </a:r>
          </a:p>
          <a:p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продолжать знакомить с элементами дороги;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совершенствовать диалогическую речь, интонационную выразительность речи;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у детей чувство ответственности при соблюдении ПДД;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азы дорожной грамоты, расширять знания детей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правилах поведения при переходе улицы;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формировать дружеские, доброжелательные отношения между детьми;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формировать желание соблюдать правила дорожного движения.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6388" name="Picture 4" descr="C:\Users\1\Desktop\все фото\фото безопасность\IMG_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016" y="3500414"/>
            <a:ext cx="4476984" cy="3357586"/>
          </a:xfrm>
          <a:prstGeom prst="rect">
            <a:avLst/>
          </a:prstGeom>
          <a:noFill/>
        </p:spPr>
      </p:pic>
      <p:pic>
        <p:nvPicPr>
          <p:cNvPr id="6" name="Picture 3" descr="C:\Users\1\Desktop\все фото\фото безопасность\IMG_1091.JPG"/>
          <p:cNvPicPr>
            <a:picLocks noChangeAspect="1" noChangeArrowheads="1"/>
          </p:cNvPicPr>
          <p:nvPr/>
        </p:nvPicPr>
        <p:blipFill>
          <a:blip r:embed="rId4" cstate="print"/>
          <a:srcRect l="8711" t="14976" r="5636" b="34797"/>
          <a:stretch>
            <a:fillRect/>
          </a:stretch>
        </p:blipFill>
        <p:spPr bwMode="auto">
          <a:xfrm>
            <a:off x="1357290" y="857232"/>
            <a:ext cx="4643470" cy="36305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357166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«Что мы знаем о правилах дорожного движения?»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8434" name="Picture 2" descr="C:\Users\1\Desktop\пдд 2021\IMG-96892b45735851aaf268160e05525569-V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1017969"/>
            <a:ext cx="3214709" cy="2411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357166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знак»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1\Desktop\пдд 2021\IMG-a83727f20d20201e66dd5391eab23857-V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000108"/>
            <a:ext cx="3357586" cy="2518190"/>
          </a:xfrm>
          <a:prstGeom prst="rect">
            <a:avLst/>
          </a:prstGeom>
          <a:noFill/>
        </p:spPr>
      </p:pic>
      <p:pic>
        <p:nvPicPr>
          <p:cNvPr id="18437" name="Picture 5" descr="C:\Users\1\Desktop\пдд 2021\IMG-acb3a27c35294b9d767de7a80bb4076e-V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643314"/>
            <a:ext cx="3810028" cy="285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9458" name="Picture 2" descr="C:\Users\1\Desktop\пдд 2021\IMG-d8d4986de99515e9e422d538cbf90d21-V[1].jpg"/>
          <p:cNvPicPr>
            <a:picLocks noChangeAspect="1" noChangeArrowheads="1"/>
          </p:cNvPicPr>
          <p:nvPr/>
        </p:nvPicPr>
        <p:blipFill>
          <a:blip r:embed="rId3"/>
          <a:srcRect l="18819"/>
          <a:stretch>
            <a:fillRect/>
          </a:stretch>
        </p:blipFill>
        <p:spPr bwMode="auto">
          <a:xfrm>
            <a:off x="1285852" y="3071810"/>
            <a:ext cx="3714776" cy="3431949"/>
          </a:xfrm>
          <a:prstGeom prst="rect">
            <a:avLst/>
          </a:prstGeom>
          <a:noFill/>
        </p:spPr>
      </p:pic>
      <p:pic>
        <p:nvPicPr>
          <p:cNvPr id="19459" name="Picture 3" descr="C:\Users\1\Desktop\пдд 2021\IMG-8264d0d69a2b0478b7307f56bf1bb051-V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4048153" cy="30361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64291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рисуют дорожные знаки для сюжетно –ролевой игры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93" y="1571612"/>
            <a:ext cx="6691359" cy="501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85918" y="85723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«Пешеходы»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3" name="Picture 3" descr="C:\Users\1\Desktop\пдд 2021\IMG-5554ce3daab0917ff90fb4e7052784e7-V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396655"/>
            <a:ext cx="3614728" cy="54613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642918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Фотосессия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«Мой друг- Светофор!»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785918" y="2285992"/>
            <a:ext cx="625267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728" y="642918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макетом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«Проблемная ситуация на дороге»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292893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осторожны на дороге!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Логотип ДОУ 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85728"/>
            <a:ext cx="2076456" cy="1784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107</Words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56</cp:revision>
  <dcterms:created xsi:type="dcterms:W3CDTF">2021-10-28T04:36:54Z</dcterms:created>
  <dcterms:modified xsi:type="dcterms:W3CDTF">2021-10-29T05:16:06Z</dcterms:modified>
</cp:coreProperties>
</file>