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3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4D9F-E11D-45AC-969B-2217EC0212E7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1599-2C2D-4005-BEE1-4857F132C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1599-2C2D-4005-BEE1-4857F132C0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blagodarnosti-detskiy-sa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24"/>
            <a:ext cx="92214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6643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автономное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дошкольное образовательное учреждение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развития ребёнка - детский сад №50»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г.о. Самара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786058"/>
            <a:ext cx="416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«Просто чудо- этот цирк!»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57422" y="4071943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 музыкальный руководитель: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Лапина С.П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0_103153_99bf09e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2801672" cy="360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9305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3905256" cy="281910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5" name="Рисунок 4" descr="667e5465621c3bd4f4bd67053ee655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14686"/>
            <a:ext cx="2660515" cy="342902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6" name="Рисунок 5" descr="0_8f4c0_ee02437e_XL_z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142852"/>
            <a:ext cx="2570164" cy="346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42a7537acf702bd57f1e0412e63f1da3bc5f6c136274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80"/>
            <a:ext cx="9144000" cy="688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18317_4396855_372030_original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42918"/>
            <a:ext cx="41930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kartina_skomoro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714356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MGTZS8Epf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8999"/>
            <a:ext cx="4024950" cy="274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2868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Цирк в России начался с бродячих артистов - СКОМОРОХОВ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391796-birthday-background-with-party-streamers-and-confetti-colorful-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5" y="0"/>
            <a:ext cx="9358346" cy="6858000"/>
          </a:xfrm>
          <a:prstGeom prst="rect">
            <a:avLst/>
          </a:prstGeom>
        </p:spPr>
      </p:pic>
      <p:pic>
        <p:nvPicPr>
          <p:cNvPr id="5" name="Рисунок 4" descr="цирк никитины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4210050" cy="407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дмитрий аким пётр никити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52"/>
            <a:ext cx="4124325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14282" y="5429264"/>
            <a:ext cx="3343608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цирк открылся в Пензе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89" y="5929330"/>
            <a:ext cx="4071967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Основатели цирка: Дмитрий, Аким, Пётр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Никитины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391796-birthday-background-with-party-streamers-and-confetti-colorful-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692" y="0"/>
            <a:ext cx="9248692" cy="6858000"/>
          </a:xfrm>
          <a:prstGeom prst="rect">
            <a:avLst/>
          </a:prstGeom>
        </p:spPr>
      </p:pic>
      <p:pic>
        <p:nvPicPr>
          <p:cNvPr id="3" name="Рисунок 2" descr="568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714356"/>
            <a:ext cx="2940427" cy="292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824152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31688"/>
            <a:ext cx="3071834" cy="300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p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785794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65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857628"/>
            <a:ext cx="3815879" cy="28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0"/>
            <a:ext cx="5756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Знаменитые  цирковые клоуны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391796-birthday-background-with-party-streamers-and-confetti-colorful-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3" name="Рисунок 2" descr="340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928670"/>
            <a:ext cx="3111500" cy="4445000"/>
          </a:xfrm>
          <a:prstGeom prst="rect">
            <a:avLst/>
          </a:prstGeom>
        </p:spPr>
      </p:pic>
      <p:pic>
        <p:nvPicPr>
          <p:cNvPr id="4" name="Рисунок 3" descr="аскольд и эдгард запашны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500438"/>
            <a:ext cx="4286250" cy="3067050"/>
          </a:xfrm>
          <a:prstGeom prst="rect">
            <a:avLst/>
          </a:prstGeom>
        </p:spPr>
      </p:pic>
      <p:pic>
        <p:nvPicPr>
          <p:cNvPr id="5" name="Рисунок 4" descr="карина артур багдасаров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32"/>
            <a:ext cx="3175000" cy="294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57864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Цирковые династии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5572140"/>
            <a:ext cx="205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Владимир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Дуров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5082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Аскольд,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Эдгард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Запашные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1643050"/>
            <a:ext cx="35171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Карина , Артур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Багдасаровы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391796-birthday-background-with-party-streamers-and-confetti-colorful-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28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000240"/>
            <a:ext cx="3815678" cy="4339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sz="2000" b="1" dirty="0" smtClean="0"/>
          </a:p>
          <a:p>
            <a:r>
              <a:rPr lang="ru-RU" sz="2400" dirty="0" smtClean="0"/>
              <a:t>В цирке весело нам очень,</a:t>
            </a:r>
            <a:endParaRPr lang="ru-RU" sz="2400" b="1" dirty="0" smtClean="0"/>
          </a:p>
          <a:p>
            <a:r>
              <a:rPr lang="ru-RU" sz="2400" dirty="0" smtClean="0"/>
              <a:t>Мы смеёмся и хохочем.</a:t>
            </a:r>
            <a:endParaRPr lang="ru-RU" sz="2400" b="1" dirty="0" smtClean="0"/>
          </a:p>
          <a:p>
            <a:r>
              <a:rPr lang="ru-RU" sz="2400" dirty="0" smtClean="0"/>
              <a:t>По канату мы идём,</a:t>
            </a:r>
            <a:endParaRPr lang="ru-RU" sz="2400" b="1" dirty="0" smtClean="0"/>
          </a:p>
          <a:p>
            <a:r>
              <a:rPr lang="ru-RU" sz="2400" dirty="0" smtClean="0"/>
              <a:t>Ни за что не упадём.</a:t>
            </a:r>
            <a:endParaRPr lang="ru-RU" sz="2400" b="1" dirty="0" smtClean="0"/>
          </a:p>
          <a:p>
            <a:r>
              <a:rPr lang="ru-RU" sz="2400" dirty="0" smtClean="0"/>
              <a:t> </a:t>
            </a:r>
            <a:endParaRPr lang="ru-RU" sz="2400" b="1" dirty="0" smtClean="0"/>
          </a:p>
          <a:p>
            <a:r>
              <a:rPr lang="ru-RU" sz="2400" dirty="0" smtClean="0"/>
              <a:t>В цирке весело нам очень,</a:t>
            </a:r>
            <a:endParaRPr lang="ru-RU" sz="2400" b="1" dirty="0" smtClean="0"/>
          </a:p>
          <a:p>
            <a:r>
              <a:rPr lang="ru-RU" sz="2400" dirty="0" smtClean="0"/>
              <a:t>Мы смеёмся и хохочем.</a:t>
            </a:r>
            <a:endParaRPr lang="ru-RU" sz="2400" b="1" dirty="0" smtClean="0"/>
          </a:p>
          <a:p>
            <a:r>
              <a:rPr lang="ru-RU" sz="2400" dirty="0" smtClean="0"/>
              <a:t>Мы жонглируем шарами,</a:t>
            </a:r>
            <a:endParaRPr lang="ru-RU" sz="2400" b="1" dirty="0" smtClean="0"/>
          </a:p>
          <a:p>
            <a:r>
              <a:rPr lang="ru-RU" sz="2400" dirty="0" smtClean="0"/>
              <a:t>Их кидайте вместе с нами.</a:t>
            </a:r>
            <a:endParaRPr lang="ru-RU" sz="2400" b="1" dirty="0" smtClean="0"/>
          </a:p>
          <a:p>
            <a:r>
              <a:rPr lang="ru-RU" sz="2400" dirty="0" smtClean="0"/>
              <a:t> </a:t>
            </a:r>
            <a:endParaRPr lang="ru-RU" sz="2400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0011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 "Цирк"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каждого куплета дети показывают, что делает тот или иной цирковой артист.</a:t>
            </a:r>
            <a:endParaRPr lang="ru-RU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000108"/>
            <a:ext cx="368171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цирке весело нам очень,</a:t>
            </a:r>
            <a:endParaRPr lang="ru-RU" sz="2400" b="1" dirty="0" smtClean="0"/>
          </a:p>
          <a:p>
            <a:r>
              <a:rPr lang="ru-RU" sz="2400" dirty="0" smtClean="0"/>
              <a:t>Мы смеёмся и хохочем.</a:t>
            </a:r>
            <a:endParaRPr lang="ru-RU" sz="2400" b="1" dirty="0" smtClean="0"/>
          </a:p>
          <a:p>
            <a:r>
              <a:rPr lang="ru-RU" sz="2400" dirty="0" smtClean="0"/>
              <a:t>Делать фокусы мастак</a:t>
            </a:r>
            <a:endParaRPr lang="ru-RU" sz="2400" b="1" dirty="0" smtClean="0"/>
          </a:p>
          <a:p>
            <a:r>
              <a:rPr lang="ru-RU" sz="2400" dirty="0" smtClean="0"/>
              <a:t>Иллюзионист и маг.</a:t>
            </a:r>
            <a:endParaRPr lang="ru-RU" sz="2400" b="1" dirty="0" smtClean="0"/>
          </a:p>
          <a:p>
            <a:r>
              <a:rPr lang="ru-RU" sz="2400" dirty="0" smtClean="0"/>
              <a:t> </a:t>
            </a:r>
            <a:endParaRPr lang="ru-RU" sz="2400" b="1" dirty="0" smtClean="0"/>
          </a:p>
          <a:p>
            <a:r>
              <a:rPr lang="ru-RU" sz="2400" dirty="0" smtClean="0"/>
              <a:t>В цирке весело нам очень,</a:t>
            </a:r>
            <a:endParaRPr lang="ru-RU" sz="2400" b="1" dirty="0" smtClean="0"/>
          </a:p>
          <a:p>
            <a:r>
              <a:rPr lang="ru-RU" sz="2400" dirty="0" smtClean="0"/>
              <a:t>Мы смеёмся и хохочем.</a:t>
            </a:r>
            <a:endParaRPr lang="ru-RU" sz="2400" b="1" dirty="0" smtClean="0"/>
          </a:p>
          <a:p>
            <a:r>
              <a:rPr lang="ru-RU" sz="2400" dirty="0" smtClean="0"/>
              <a:t>На арене силачи</a:t>
            </a:r>
            <a:endParaRPr lang="ru-RU" sz="2400" b="1" dirty="0" smtClean="0"/>
          </a:p>
          <a:p>
            <a:r>
              <a:rPr lang="ru-RU" sz="2400" dirty="0" smtClean="0"/>
              <a:t>Гири жмут, как калачи.</a:t>
            </a:r>
            <a:endParaRPr lang="ru-RU" sz="2400" b="1" dirty="0" smtClean="0"/>
          </a:p>
          <a:p>
            <a:r>
              <a:rPr lang="ru-RU" sz="2400" dirty="0" smtClean="0"/>
              <a:t> </a:t>
            </a:r>
            <a:endParaRPr lang="ru-RU" sz="2400" b="1" dirty="0" smtClean="0"/>
          </a:p>
          <a:p>
            <a:r>
              <a:rPr lang="ru-RU" sz="2400" dirty="0" smtClean="0"/>
              <a:t>В цирке весело нам очень,</a:t>
            </a:r>
            <a:endParaRPr lang="ru-RU" sz="2400" b="1" dirty="0" smtClean="0"/>
          </a:p>
          <a:p>
            <a:r>
              <a:rPr lang="ru-RU" sz="2400" dirty="0" smtClean="0"/>
              <a:t>Мы смеёмся и хохочем.</a:t>
            </a:r>
            <a:endParaRPr lang="ru-RU" sz="2400" b="1" dirty="0" smtClean="0"/>
          </a:p>
          <a:p>
            <a:r>
              <a:rPr lang="ru-RU" sz="2400" dirty="0" smtClean="0"/>
              <a:t>На арену клоун рвётся,</a:t>
            </a:r>
            <a:endParaRPr lang="ru-RU" sz="2400" b="1" dirty="0" smtClean="0"/>
          </a:p>
          <a:p>
            <a:r>
              <a:rPr lang="ru-RU" sz="2400" dirty="0" smtClean="0"/>
              <a:t>Зритель весело смеётся.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178592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 descr="kids-frame-vector-illustration-34903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67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500307"/>
            <a:ext cx="5214974" cy="1815882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будут хлопать дети</a:t>
            </a:r>
            <a:b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цирковой планете</a:t>
            </a:r>
            <a:b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Хоть двадцать три часа подряд.</a:t>
            </a:r>
            <a:b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Цирк! Ты – сказочный парад</a:t>
            </a:r>
            <a:endParaRPr lang="ru-RU" sz="28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разное\ПОРТ2\41988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1" y="714356"/>
            <a:ext cx="85725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мероприятия: </a:t>
            </a:r>
          </a:p>
          <a:p>
            <a:r>
              <a:rPr lang="ru-RU" sz="2800" dirty="0" smtClean="0"/>
              <a:t>-расширять кругозор по теме;</a:t>
            </a:r>
          </a:p>
          <a:p>
            <a:r>
              <a:rPr lang="ru-RU" sz="2800" dirty="0" smtClean="0"/>
              <a:t>-побуждать к проявлению интереса к цирковому искусству и истории его  возникновения;</a:t>
            </a:r>
          </a:p>
          <a:p>
            <a:r>
              <a:rPr lang="ru-RU" sz="2800" dirty="0" smtClean="0"/>
              <a:t>-создавать праздничное и радостное настроение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r>
              <a:rPr lang="ru-RU" sz="2800" dirty="0" smtClean="0"/>
              <a:t>-дать понятие и значение некоторых  слов и профессий цирковых артистов;</a:t>
            </a:r>
          </a:p>
          <a:p>
            <a:r>
              <a:rPr lang="ru-RU" sz="2800" dirty="0" smtClean="0"/>
              <a:t>-развивать коммуникативные навыки;</a:t>
            </a:r>
          </a:p>
          <a:p>
            <a:r>
              <a:rPr lang="ru-RU" sz="2800" dirty="0" smtClean="0"/>
              <a:t>- Способствовать развитию адекватной эмоционально-волевой сферы </a:t>
            </a:r>
            <a:r>
              <a:rPr lang="ru-RU" sz="2800" dirty="0" smtClean="0"/>
              <a:t> </a:t>
            </a:r>
            <a:r>
              <a:rPr lang="ru-RU" sz="2800" dirty="0" smtClean="0"/>
              <a:t>воспитанников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разное\ПОРТ2\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13983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000240"/>
            <a:ext cx="4714908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глядят на середину </a:t>
            </a:r>
          </a:p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середине – волшебство</a:t>
            </a:r>
          </a:p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Фокусник, зайчишку вынул </a:t>
            </a:r>
          </a:p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кармана своего. </a:t>
            </a:r>
          </a:p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 под купол танцовщица </a:t>
            </a:r>
          </a:p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Улетела, как синица. </a:t>
            </a:r>
          </a:p>
          <a:p>
            <a:pPr fontAlgn="base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 собачки танцевали... 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Вы, конечно, там бывали?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24391796-birthday-background-with-party-streamers-and-confetti-colorful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715536" cy="7167703"/>
          </a:xfrm>
          <a:prstGeom prst="rect">
            <a:avLst/>
          </a:prstGeom>
          <a:noFill/>
        </p:spPr>
      </p:pic>
      <p:pic>
        <p:nvPicPr>
          <p:cNvPr id="1027" name="Picture 3" descr="C:\Users\пк\Desktop\18715925-Ilustraci-n-de-una-carpa-de-circo-junto-a-un-anillo-de-fuego-sobre-un-fondo-blanco-Foto-de-arch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6715172" cy="571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ад\Desktop\разное\ПОРТ2\41988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00042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История возникновения цирка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5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Цирковые представления — это одно из самых древних зрелищ на свете. </a:t>
            </a:r>
          </a:p>
        </p:txBody>
      </p:sp>
      <p:pic>
        <p:nvPicPr>
          <p:cNvPr id="5" name="Рисунок 4" descr="39872186_8_novuyy_raz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215">
            <a:off x="131065" y="2650509"/>
            <a:ext cx="3957173" cy="368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874182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630804"/>
            <a:ext cx="2309749" cy="322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928802"/>
            <a:ext cx="2638316" cy="361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1-CityGuide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715016"/>
            <a:ext cx="4871398" cy="954107"/>
          </a:xfrm>
          <a:prstGeom prst="rect">
            <a:avLst/>
          </a:prstGeom>
          <a:solidFill>
            <a:srgbClr val="FFFF00"/>
          </a:solidFill>
          <a:ln w="952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Древнее изображение в Риме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Циркус-максимус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38425a27334b9a907497dce2030c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00372"/>
            <a:ext cx="5880053" cy="35750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3" name="Рисунок 2" descr="Asterix_circus_maximus_cacouault_L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14290"/>
            <a:ext cx="6021829" cy="43187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0" y="1428736"/>
            <a:ext cx="32146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Гонки колесниц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00557305_001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848076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Выступление Бродячих артистов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7d2387077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44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Из города в город переезжали в больших фургонах акробаты и фокусники,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выступающие на ярмарках и рынках больших и маленьких городов.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196</Words>
  <PresentationFormat>Экран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31</cp:revision>
  <dcterms:created xsi:type="dcterms:W3CDTF">2017-02-06T09:40:02Z</dcterms:created>
  <dcterms:modified xsi:type="dcterms:W3CDTF">2017-02-08T10:20:29Z</dcterms:modified>
</cp:coreProperties>
</file>