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21.01.22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21.01.22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21.01.22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21.01.22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21.01.22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21.01.22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21.01.22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21.01.22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21.01.22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21.01.22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21.01.22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пт 21.01.22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oy50.89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55776" y="188640"/>
            <a:ext cx="39901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автономное  дошкольное образовательное учреждение </a:t>
            </a:r>
            <a:b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«Центр развития ребенка - детский сад № 50» городского округа Самара</a:t>
            </a:r>
            <a:b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Россия, 443020, Самарская обл., г.Самара, ул.Ленинская 82, </a:t>
            </a:r>
            <a:b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332-38-32: 333-71-36; 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mdoy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50.89@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07704" y="5842337"/>
            <a:ext cx="54886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Нравственно-патриотический проект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«Русские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богатыри – защитники Отечества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посвященный 23 февраля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фото проект русские богатыри\IMG_20220120_094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1298" b="44964"/>
          <a:stretch>
            <a:fillRect/>
          </a:stretch>
        </p:blipFill>
        <p:spPr bwMode="auto">
          <a:xfrm>
            <a:off x="467544" y="0"/>
            <a:ext cx="8018506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098" y="5805264"/>
            <a:ext cx="91039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“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Защитники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Родины –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Богатыри”, знакомство детей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историей православного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Отечества,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защитниками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Родины — богатырях, их одежде,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оружии.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Admin\Desktop\фото проект русские богатыри\IMG_20220120_100427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5591" b="35744"/>
          <a:stretch>
            <a:fillRect/>
          </a:stretch>
        </p:blipFill>
        <p:spPr bwMode="auto">
          <a:xfrm>
            <a:off x="-1" y="0"/>
            <a:ext cx="5321125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Admin\Desktop\фото проект русские богатыри\IMG_20220120_100559_1.jpg"/>
          <p:cNvPicPr>
            <a:picLocks noChangeAspect="1" noChangeArrowheads="1"/>
          </p:cNvPicPr>
          <p:nvPr/>
        </p:nvPicPr>
        <p:blipFill>
          <a:blip r:embed="rId3" cstate="print"/>
          <a:srcRect r="27400" b="30955"/>
          <a:stretch>
            <a:fillRect/>
          </a:stretch>
        </p:blipFill>
        <p:spPr bwMode="auto">
          <a:xfrm>
            <a:off x="4211960" y="2416047"/>
            <a:ext cx="4932040" cy="444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Admin\Desktop\фото проект русские богатыри\IMG_20220121_123010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500"/>
          <a:stretch>
            <a:fillRect/>
          </a:stretch>
        </p:blipFill>
        <p:spPr bwMode="auto">
          <a:xfrm>
            <a:off x="3283807" y="0"/>
            <a:ext cx="5860193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Admin\Desktop\фото проект русские богатыри\IMG_20220121_105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34934"/>
            <a:ext cx="5364088" cy="4023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1124744"/>
            <a:ext cx="3275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у детей патриотических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чувств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основе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знакомства 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героическими образами  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458112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былинных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богатырей через художественное творчество.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2022-01-21T08:46:03Z</dcterms:created>
  <dcterms:modified xsi:type="dcterms:W3CDTF">2022-01-21T10:09:54Z</dcterms:modified>
</cp:coreProperties>
</file>