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143116"/>
            <a:ext cx="7242048" cy="235745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Наш любимый </a:t>
            </a:r>
            <a:br>
              <a:rPr lang="ru-RU" i="1" dirty="0" smtClean="0"/>
            </a:br>
            <a:r>
              <a:rPr lang="ru-RU" i="1" dirty="0" smtClean="0"/>
              <a:t>детский сад. </a:t>
            </a:r>
            <a:br>
              <a:rPr lang="ru-RU" i="1" dirty="0" smtClean="0"/>
            </a:br>
            <a:r>
              <a:rPr lang="ru-RU" i="1" dirty="0" smtClean="0"/>
              <a:t>Оформляем площадку</a:t>
            </a:r>
            <a:br>
              <a:rPr lang="ru-RU" i="1" dirty="0" smtClean="0"/>
            </a:b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 дороге в сказку…</a:t>
            </a:r>
            <a:endParaRPr lang="ru-RU" dirty="0"/>
          </a:p>
        </p:txBody>
      </p:sp>
      <p:pic>
        <p:nvPicPr>
          <p:cNvPr id="8" name="Содержимое 7" descr="DSC01793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lum bright="10000"/>
          </a:blip>
          <a:stretch>
            <a:fillRect/>
          </a:stretch>
        </p:blipFill>
        <p:spPr>
          <a:xfrm>
            <a:off x="457200" y="2071679"/>
            <a:ext cx="4038600" cy="2857520"/>
          </a:xfrm>
        </p:spPr>
      </p:pic>
      <p:pic>
        <p:nvPicPr>
          <p:cNvPr id="9" name="Содержимое 8" descr="DSC01798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714876" y="3929066"/>
            <a:ext cx="4038600" cy="263333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Добро пожаловать в сказку</a:t>
            </a:r>
            <a:endParaRPr lang="ru-RU" dirty="0"/>
          </a:p>
        </p:txBody>
      </p:sp>
      <p:pic>
        <p:nvPicPr>
          <p:cNvPr id="5" name="Содержимое 4" descr="DSC01794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500034" y="1500174"/>
            <a:ext cx="4038600" cy="2928958"/>
          </a:xfrm>
        </p:spPr>
      </p:pic>
      <p:pic>
        <p:nvPicPr>
          <p:cNvPr id="6" name="Содержимое 5" descr="DSC01795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714876" y="4286256"/>
            <a:ext cx="4252914" cy="241901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</a:t>
            </a:r>
            <a:r>
              <a:rPr lang="ru-RU" dirty="0" err="1" smtClean="0"/>
              <a:t>Морозко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5" name="Содержимое 4" descr="DSC01796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571472" y="1722438"/>
            <a:ext cx="3180436" cy="4525962"/>
          </a:xfrm>
        </p:spPr>
      </p:pic>
      <p:pic>
        <p:nvPicPr>
          <p:cNvPr id="6" name="Содержимое 5" descr="DSC01800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714620"/>
            <a:ext cx="4038600" cy="300039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Наша яркая полянка</a:t>
            </a:r>
            <a:endParaRPr lang="ru-RU" dirty="0"/>
          </a:p>
        </p:txBody>
      </p:sp>
      <p:pic>
        <p:nvPicPr>
          <p:cNvPr id="8" name="Содержимое 7" descr="DSC01803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643438" y="3429000"/>
            <a:ext cx="4038600" cy="2847645"/>
          </a:xfrm>
        </p:spPr>
      </p:pic>
      <p:pic>
        <p:nvPicPr>
          <p:cNvPr id="7" name="Содержимое 6" descr="DSC01801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214282" y="1714488"/>
            <a:ext cx="4038600" cy="257176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</TotalTime>
  <Words>17</Words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Яркая</vt:lpstr>
      <vt:lpstr>Наш любимый  детский сад.  Оформляем площадку </vt:lpstr>
      <vt:lpstr>По дороге в сказку…</vt:lpstr>
      <vt:lpstr>Добро пожаловать в сказку</vt:lpstr>
      <vt:lpstr>«Морозко»</vt:lpstr>
      <vt:lpstr>Наша яркая полянка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 любимый  детский сад </dc:title>
  <dc:creator>Александр</dc:creator>
  <cp:lastModifiedBy>Александр</cp:lastModifiedBy>
  <cp:revision>3</cp:revision>
  <dcterms:created xsi:type="dcterms:W3CDTF">2015-08-02T18:13:04Z</dcterms:created>
  <dcterms:modified xsi:type="dcterms:W3CDTF">2015-08-02T18:28:38Z</dcterms:modified>
</cp:coreProperties>
</file>