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79;&#1072;&#1085;&#1103;&#1090;&#1080;&#1103;\&#1079;&#1072;&#1085;%20&#1057;&#1072;&#1092;&#1088;&#1086;&#1085;&#1086;&#1074;&#1072;\-Pesnya-pro-Samaruvidimo-gimn-goroda-Prosto-ponrav.w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-Pesnya-pro-Samaruvidimo-gimn-goroda-Prosto-ponrav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305800" cy="314327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Путешествие</a:t>
            </a:r>
            <a:br>
              <a:rPr lang="ru-RU" b="1" i="1" dirty="0" smtClean="0"/>
            </a:br>
            <a:r>
              <a:rPr lang="ru-RU" b="1" i="1" dirty="0" smtClean="0"/>
              <a:t> по родному </a:t>
            </a:r>
            <a:br>
              <a:rPr lang="ru-RU" b="1" i="1" dirty="0" smtClean="0"/>
            </a:br>
            <a:r>
              <a:rPr lang="ru-RU" b="1" i="1" dirty="0" smtClean="0"/>
              <a:t> городу Самара</a:t>
            </a:r>
            <a:endParaRPr lang="ru-RU" b="1" i="1" dirty="0"/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Рассмотрим герб города</a:t>
            </a:r>
            <a:endParaRPr lang="ru-RU" dirty="0"/>
          </a:p>
        </p:txBody>
      </p:sp>
      <p:pic>
        <p:nvPicPr>
          <p:cNvPr id="5" name="Содержимое 4" descr="IMG_18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Удивительный вид </a:t>
            </a:r>
            <a:br>
              <a:rPr lang="ru-RU" dirty="0" smtClean="0"/>
            </a:br>
            <a:r>
              <a:rPr lang="ru-RU" dirty="0" smtClean="0"/>
              <a:t>открывается с набережной</a:t>
            </a:r>
            <a:endParaRPr lang="ru-RU" dirty="0"/>
          </a:p>
        </p:txBody>
      </p:sp>
      <p:pic>
        <p:nvPicPr>
          <p:cNvPr id="6" name="Содержимое 5" descr="IMG_1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какая величавая Ладья на берегу Волги!</a:t>
            </a:r>
            <a:endParaRPr lang="ru-RU" dirty="0"/>
          </a:p>
        </p:txBody>
      </p:sp>
      <p:pic>
        <p:nvPicPr>
          <p:cNvPr id="4" name="Содержимое 3" descr="IMG_1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Собираем картинку из частей</a:t>
            </a:r>
            <a:endParaRPr lang="ru-RU" dirty="0"/>
          </a:p>
        </p:txBody>
      </p:sp>
      <p:pic>
        <p:nvPicPr>
          <p:cNvPr id="7" name="Содержимое 6" descr="IMG_18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IMG_18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480" y="1714488"/>
            <a:ext cx="5500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/>
              <a:t>Спасибо</a:t>
            </a:r>
          </a:p>
          <a:p>
            <a:pPr algn="ctr"/>
            <a:r>
              <a:rPr lang="ru-RU" sz="7200" b="1" i="1" dirty="0" smtClean="0"/>
              <a:t>за </a:t>
            </a:r>
          </a:p>
          <a:p>
            <a:pPr algn="ctr"/>
            <a:r>
              <a:rPr lang="ru-RU" sz="7200" b="1" i="1" dirty="0" smtClean="0"/>
              <a:t>внимание!</a:t>
            </a:r>
            <a:endParaRPr lang="ru-RU" sz="72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22</Words>
  <PresentationFormat>Экран (4:3)</PresentationFormat>
  <Paragraphs>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Путешествие  по родному   городу Самара</vt:lpstr>
      <vt:lpstr>Рассмотрим герб города</vt:lpstr>
      <vt:lpstr>Удивительный вид  открывается с набережной</vt:lpstr>
      <vt:lpstr>А какая величавая Ладья на берегу Волги!</vt:lpstr>
      <vt:lpstr>Собираем картинку из частей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родному   городу Самара</dc:title>
  <dc:creator>Александр</dc:creator>
  <cp:lastModifiedBy>Александр</cp:lastModifiedBy>
  <cp:revision>3</cp:revision>
  <dcterms:created xsi:type="dcterms:W3CDTF">2016-04-04T18:07:57Z</dcterms:created>
  <dcterms:modified xsi:type="dcterms:W3CDTF">2016-04-04T18:34:45Z</dcterms:modified>
</cp:coreProperties>
</file>