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70" r:id="rId4"/>
    <p:sldId id="275" r:id="rId5"/>
    <p:sldId id="269" r:id="rId6"/>
    <p:sldId id="257" r:id="rId7"/>
    <p:sldId id="268" r:id="rId8"/>
    <p:sldId id="279" r:id="rId9"/>
    <p:sldId id="277" r:id="rId10"/>
    <p:sldId id="287" r:id="rId11"/>
    <p:sldId id="278" r:id="rId12"/>
    <p:sldId id="289" r:id="rId13"/>
    <p:sldId id="285" r:id="rId14"/>
    <p:sldId id="280" r:id="rId15"/>
    <p:sldId id="291" r:id="rId16"/>
    <p:sldId id="284" r:id="rId17"/>
    <p:sldId id="283" r:id="rId18"/>
    <p:sldId id="286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92FB45-58D0-4454-88DC-B17F8BB17E16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8ED74059-8C18-49EF-88DC-1C742F207C87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Познавательное развитие предполагает 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94C820-E280-4CE2-BAE2-FE5E1B7D8A44}" type="parTrans" cxnId="{63DD305D-191F-453F-BEF9-63E8567B49B9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F9369D6E-BBA0-44B6-976A-04420BC5BA3D}" type="sibTrans" cxnId="{63DD305D-191F-453F-BEF9-63E8567B49B9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26183C17-AF08-493A-BA5F-8A387E0B122D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интересов детей, любознательности, познавательной мотивации, воображения, творческой активности; 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759204-161B-49E4-92B8-8ADFA3B33132}" type="parTrans" cxnId="{0A70A96C-A957-48E7-9CCE-B43E1D9F323A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495D7AB2-4AC6-4A97-93F7-D6A21DF31F3B}" type="sibTrans" cxnId="{0A70A96C-A957-48E7-9CCE-B43E1D9F323A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018DD97E-58A7-4898-8BBD-5E4FAAB89ECE}">
      <dgm:prSet custT="1"/>
      <dgm:spPr/>
      <dgm:t>
        <a:bodyPr/>
        <a:lstStyle/>
        <a:p>
          <a:pPr algn="l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малой Родине и Отечестве, представлений о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социокультурных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ценностях нашего народа, об отечественных традициях и праздниках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595221-8960-44F4-AF33-EBA6E499069F}" type="parTrans" cxnId="{C80768F2-C80D-4CAD-BADD-DB6A6C6A342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AAF8D28-B3BE-4FBE-B2DF-0B367389BB3B}" type="sibTrans" cxnId="{C80768F2-C80D-4CAD-BADD-DB6A6C6A342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1A22D5C-41F5-4C0B-B8F5-3B24C7981AFB}">
      <dgm:prSet custT="1"/>
      <dgm:spPr/>
      <dgm:t>
        <a:bodyPr/>
        <a:lstStyle/>
        <a:p>
          <a:pPr algn="l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первичных представлений о себе, других людях, о свойствах и отношениях объектов окружающего мира,  их  форме,  цвете, размере, материале, звучании,  ритме,  темпе,  количестве, числе,  части и целом, пространстве и времени, движении и покое, причинах и следствиях;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C1B781-DB4F-4C31-95AA-88D92C7968C8}" type="parTrans" cxnId="{1F28C3A9-7AD0-414C-9F90-CA1CA2FE467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C504114-135D-4418-9E18-0798B9F4C7DF}" type="sibTrans" cxnId="{1F28C3A9-7AD0-414C-9F90-CA1CA2FE467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27D4CBE-29E3-4340-8A5B-D33DE9B73449}">
      <dgm:prSet custT="1"/>
      <dgm:spPr/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планете Земля как общем доме людей, об особенностях ее природы, многообразии стран и народов мира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FE9209-191E-4509-B629-70FF93706818}" type="parTrans" cxnId="{948478A0-EBDF-4CFD-9ABB-7FC099584D8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F153E8C-4E5F-42D0-BEC7-21F118462660}" type="sibTrans" cxnId="{948478A0-EBDF-4CFD-9ABB-7FC099584D8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EDA8B4E-8085-44AA-9A8F-94CD9BB879CC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формирование:</a:t>
          </a:r>
        </a:p>
        <a:p>
          <a:pPr algn="l"/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познавательных действий, становление сознания;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862B37-BC49-4993-B6F5-9BC29183AF48}" type="sibTrans" cxnId="{93B73244-958F-43AD-A1CF-BAEE5DD418DE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9B3AD4D4-DC37-4A89-94E8-19CD3AA0D6BB}" type="parTrans" cxnId="{93B73244-958F-43AD-A1CF-BAEE5DD418DE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7D44EC50-2086-4FB9-AC46-BF4C4384C54F}" type="pres">
      <dgm:prSet presAssocID="{8292FB45-58D0-4454-88DC-B17F8BB17E1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12C475-B5B5-41FA-8C88-EC6BDB0F89BA}" type="pres">
      <dgm:prSet presAssocID="{8ED74059-8C18-49EF-88DC-1C742F207C87}" presName="root1" presStyleCnt="0"/>
      <dgm:spPr/>
      <dgm:t>
        <a:bodyPr/>
        <a:lstStyle/>
        <a:p>
          <a:endParaRPr lang="ru-RU"/>
        </a:p>
      </dgm:t>
    </dgm:pt>
    <dgm:pt modelId="{FBEAD341-4001-4BD8-965B-644AEE29788F}" type="pres">
      <dgm:prSet presAssocID="{8ED74059-8C18-49EF-88DC-1C742F207C87}" presName="LevelOneTextNode" presStyleLbl="node0" presStyleIdx="0" presStyleCnt="1" custScaleY="1208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99D2EA-3785-431D-9C42-0F516D3B9742}" type="pres">
      <dgm:prSet presAssocID="{8ED74059-8C18-49EF-88DC-1C742F207C87}" presName="level2hierChild" presStyleCnt="0"/>
      <dgm:spPr/>
      <dgm:t>
        <a:bodyPr/>
        <a:lstStyle/>
        <a:p>
          <a:endParaRPr lang="ru-RU"/>
        </a:p>
      </dgm:t>
    </dgm:pt>
    <dgm:pt modelId="{40B1BBC7-1CE4-40EA-863B-A28E6F0879FB}" type="pres">
      <dgm:prSet presAssocID="{1B759204-161B-49E4-92B8-8ADFA3B33132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D7F48289-F20E-47AD-991A-059C3CACD77E}" type="pres">
      <dgm:prSet presAssocID="{1B759204-161B-49E4-92B8-8ADFA3B33132}" presName="connTx" presStyleLbl="parChTrans1D2" presStyleIdx="0" presStyleCnt="5"/>
      <dgm:spPr/>
      <dgm:t>
        <a:bodyPr/>
        <a:lstStyle/>
        <a:p>
          <a:endParaRPr lang="ru-RU"/>
        </a:p>
      </dgm:t>
    </dgm:pt>
    <dgm:pt modelId="{82958009-2D5D-4D5F-8318-6A2ED2122735}" type="pres">
      <dgm:prSet presAssocID="{26183C17-AF08-493A-BA5F-8A387E0B122D}" presName="root2" presStyleCnt="0"/>
      <dgm:spPr/>
      <dgm:t>
        <a:bodyPr/>
        <a:lstStyle/>
        <a:p>
          <a:endParaRPr lang="ru-RU"/>
        </a:p>
      </dgm:t>
    </dgm:pt>
    <dgm:pt modelId="{D7749C0F-FC77-4F3A-856E-7BBEC919CBDE}" type="pres">
      <dgm:prSet presAssocID="{26183C17-AF08-493A-BA5F-8A387E0B122D}" presName="LevelTwoTextNode" presStyleLbl="node2" presStyleIdx="0" presStyleCnt="5" custScaleX="312277" custScaleY="137772" custLinFactNeighborX="-529" custLinFactNeighborY="93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793C60-F27B-4485-AD8B-90BEECC81030}" type="pres">
      <dgm:prSet presAssocID="{26183C17-AF08-493A-BA5F-8A387E0B122D}" presName="level3hierChild" presStyleCnt="0"/>
      <dgm:spPr/>
      <dgm:t>
        <a:bodyPr/>
        <a:lstStyle/>
        <a:p>
          <a:endParaRPr lang="ru-RU"/>
        </a:p>
      </dgm:t>
    </dgm:pt>
    <dgm:pt modelId="{B541EB24-C973-41E7-A78B-B8173781ED7D}" type="pres">
      <dgm:prSet presAssocID="{9B3AD4D4-DC37-4A89-94E8-19CD3AA0D6BB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4CDB5736-3064-4353-9FC6-237626E25FD3}" type="pres">
      <dgm:prSet presAssocID="{9B3AD4D4-DC37-4A89-94E8-19CD3AA0D6BB}" presName="connTx" presStyleLbl="parChTrans1D2" presStyleIdx="1" presStyleCnt="5"/>
      <dgm:spPr/>
      <dgm:t>
        <a:bodyPr/>
        <a:lstStyle/>
        <a:p>
          <a:endParaRPr lang="ru-RU"/>
        </a:p>
      </dgm:t>
    </dgm:pt>
    <dgm:pt modelId="{4A3B574E-FF97-4E8B-9325-3BED8A3A20B8}" type="pres">
      <dgm:prSet presAssocID="{DEDA8B4E-8085-44AA-9A8F-94CD9BB879CC}" presName="root2" presStyleCnt="0"/>
      <dgm:spPr/>
      <dgm:t>
        <a:bodyPr/>
        <a:lstStyle/>
        <a:p>
          <a:endParaRPr lang="ru-RU"/>
        </a:p>
      </dgm:t>
    </dgm:pt>
    <dgm:pt modelId="{85D576AF-51C3-4B7E-9E71-88274C3E78F6}" type="pres">
      <dgm:prSet presAssocID="{DEDA8B4E-8085-44AA-9A8F-94CD9BB879CC}" presName="LevelTwoTextNode" presStyleLbl="node2" presStyleIdx="1" presStyleCnt="5" custScaleX="315478" custScaleY="129515" custLinFactNeighborX="-4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ECF0E5-C493-418E-9618-9CE4AD760D02}" type="pres">
      <dgm:prSet presAssocID="{DEDA8B4E-8085-44AA-9A8F-94CD9BB879CC}" presName="level3hierChild" presStyleCnt="0"/>
      <dgm:spPr/>
      <dgm:t>
        <a:bodyPr/>
        <a:lstStyle/>
        <a:p>
          <a:endParaRPr lang="ru-RU"/>
        </a:p>
      </dgm:t>
    </dgm:pt>
    <dgm:pt modelId="{427E00BF-8651-4151-AD29-1915F5EEF56B}" type="pres">
      <dgm:prSet presAssocID="{71C1B781-DB4F-4C31-95AA-88D92C7968C8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504B2BEC-764E-49F6-8BB6-733C23419F9D}" type="pres">
      <dgm:prSet presAssocID="{71C1B781-DB4F-4C31-95AA-88D92C7968C8}" presName="connTx" presStyleLbl="parChTrans1D2" presStyleIdx="2" presStyleCnt="5"/>
      <dgm:spPr/>
      <dgm:t>
        <a:bodyPr/>
        <a:lstStyle/>
        <a:p>
          <a:endParaRPr lang="ru-RU"/>
        </a:p>
      </dgm:t>
    </dgm:pt>
    <dgm:pt modelId="{DF010821-A391-4A33-BA84-E9936AF3A70C}" type="pres">
      <dgm:prSet presAssocID="{41A22D5C-41F5-4C0B-B8F5-3B24C7981AFB}" presName="root2" presStyleCnt="0"/>
      <dgm:spPr/>
      <dgm:t>
        <a:bodyPr/>
        <a:lstStyle/>
        <a:p>
          <a:endParaRPr lang="ru-RU"/>
        </a:p>
      </dgm:t>
    </dgm:pt>
    <dgm:pt modelId="{155A3CD9-5909-4D89-8C84-E1D6CDDDAC23}" type="pres">
      <dgm:prSet presAssocID="{41A22D5C-41F5-4C0B-B8F5-3B24C7981AFB}" presName="LevelTwoTextNode" presStyleLbl="node2" presStyleIdx="2" presStyleCnt="5" custScaleX="313264" custScaleY="1295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2E6D44-7248-46B3-99C4-747BD25EB11C}" type="pres">
      <dgm:prSet presAssocID="{41A22D5C-41F5-4C0B-B8F5-3B24C7981AFB}" presName="level3hierChild" presStyleCnt="0"/>
      <dgm:spPr/>
      <dgm:t>
        <a:bodyPr/>
        <a:lstStyle/>
        <a:p>
          <a:endParaRPr lang="ru-RU"/>
        </a:p>
      </dgm:t>
    </dgm:pt>
    <dgm:pt modelId="{B8F9CDB3-D679-49EE-8A0B-EA5077A790D0}" type="pres">
      <dgm:prSet presAssocID="{89595221-8960-44F4-AF33-EBA6E499069F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21489590-EB7D-4669-9A95-3C67E3111BF3}" type="pres">
      <dgm:prSet presAssocID="{89595221-8960-44F4-AF33-EBA6E499069F}" presName="connTx" presStyleLbl="parChTrans1D2" presStyleIdx="3" presStyleCnt="5"/>
      <dgm:spPr/>
      <dgm:t>
        <a:bodyPr/>
        <a:lstStyle/>
        <a:p>
          <a:endParaRPr lang="ru-RU"/>
        </a:p>
      </dgm:t>
    </dgm:pt>
    <dgm:pt modelId="{1CD90610-E323-4424-9AC3-C10097E9F0E5}" type="pres">
      <dgm:prSet presAssocID="{018DD97E-58A7-4898-8BBD-5E4FAAB89ECE}" presName="root2" presStyleCnt="0"/>
      <dgm:spPr/>
      <dgm:t>
        <a:bodyPr/>
        <a:lstStyle/>
        <a:p>
          <a:endParaRPr lang="ru-RU"/>
        </a:p>
      </dgm:t>
    </dgm:pt>
    <dgm:pt modelId="{9EF4F406-307B-458D-B2D1-2C401779B160}" type="pres">
      <dgm:prSet presAssocID="{018DD97E-58A7-4898-8BBD-5E4FAAB89ECE}" presName="LevelTwoTextNode" presStyleLbl="node2" presStyleIdx="3" presStyleCnt="5" custScaleX="313265" custScaleY="1238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BC206F-8C77-41DA-BB90-AA2DB0C480E9}" type="pres">
      <dgm:prSet presAssocID="{018DD97E-58A7-4898-8BBD-5E4FAAB89ECE}" presName="level3hierChild" presStyleCnt="0"/>
      <dgm:spPr/>
      <dgm:t>
        <a:bodyPr/>
        <a:lstStyle/>
        <a:p>
          <a:endParaRPr lang="ru-RU"/>
        </a:p>
      </dgm:t>
    </dgm:pt>
    <dgm:pt modelId="{6E130ECB-A9AD-487A-ACEF-A14B4266081A}" type="pres">
      <dgm:prSet presAssocID="{15FE9209-191E-4509-B629-70FF93706818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B888B859-ABE1-4DC8-8B33-74A676ACA65F}" type="pres">
      <dgm:prSet presAssocID="{15FE9209-191E-4509-B629-70FF93706818}" presName="connTx" presStyleLbl="parChTrans1D2" presStyleIdx="4" presStyleCnt="5"/>
      <dgm:spPr/>
      <dgm:t>
        <a:bodyPr/>
        <a:lstStyle/>
        <a:p>
          <a:endParaRPr lang="ru-RU"/>
        </a:p>
      </dgm:t>
    </dgm:pt>
    <dgm:pt modelId="{34DCC272-326A-488E-B62F-8475EA1D0AD9}" type="pres">
      <dgm:prSet presAssocID="{A27D4CBE-29E3-4340-8A5B-D33DE9B73449}" presName="root2" presStyleCnt="0"/>
      <dgm:spPr/>
      <dgm:t>
        <a:bodyPr/>
        <a:lstStyle/>
        <a:p>
          <a:endParaRPr lang="ru-RU"/>
        </a:p>
      </dgm:t>
    </dgm:pt>
    <dgm:pt modelId="{996C3364-3360-4FF7-9766-7447E6AF72E0}" type="pres">
      <dgm:prSet presAssocID="{A27D4CBE-29E3-4340-8A5B-D33DE9B73449}" presName="LevelTwoTextNode" presStyleLbl="node2" presStyleIdx="4" presStyleCnt="5" custScaleX="316228" custScaleY="1295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2DBAE5-5F54-4AEF-B787-BB6707E37681}" type="pres">
      <dgm:prSet presAssocID="{A27D4CBE-29E3-4340-8A5B-D33DE9B73449}" presName="level3hierChild" presStyleCnt="0"/>
      <dgm:spPr/>
      <dgm:t>
        <a:bodyPr/>
        <a:lstStyle/>
        <a:p>
          <a:endParaRPr lang="ru-RU"/>
        </a:p>
      </dgm:t>
    </dgm:pt>
  </dgm:ptLst>
  <dgm:cxnLst>
    <dgm:cxn modelId="{9075150E-CB35-48F3-B1C8-58ED1A863580}" type="presOf" srcId="{9B3AD4D4-DC37-4A89-94E8-19CD3AA0D6BB}" destId="{B541EB24-C973-41E7-A78B-B8173781ED7D}" srcOrd="0" destOrd="0" presId="urn:microsoft.com/office/officeart/2008/layout/HorizontalMultiLevelHierarchy"/>
    <dgm:cxn modelId="{948478A0-EBDF-4CFD-9ABB-7FC099584D8B}" srcId="{8ED74059-8C18-49EF-88DC-1C742F207C87}" destId="{A27D4CBE-29E3-4340-8A5B-D33DE9B73449}" srcOrd="4" destOrd="0" parTransId="{15FE9209-191E-4509-B629-70FF93706818}" sibTransId="{3F153E8C-4E5F-42D0-BEC7-21F118462660}"/>
    <dgm:cxn modelId="{41608B26-1B1E-4CD4-B3C4-A1CE6098234B}" type="presOf" srcId="{41A22D5C-41F5-4C0B-B8F5-3B24C7981AFB}" destId="{155A3CD9-5909-4D89-8C84-E1D6CDDDAC23}" srcOrd="0" destOrd="0" presId="urn:microsoft.com/office/officeart/2008/layout/HorizontalMultiLevelHierarchy"/>
    <dgm:cxn modelId="{8CF943C3-88A4-4981-B6BE-B4E445956891}" type="presOf" srcId="{71C1B781-DB4F-4C31-95AA-88D92C7968C8}" destId="{427E00BF-8651-4151-AD29-1915F5EEF56B}" srcOrd="0" destOrd="0" presId="urn:microsoft.com/office/officeart/2008/layout/HorizontalMultiLevelHierarchy"/>
    <dgm:cxn modelId="{BB2562FB-5ED4-4FF7-B118-C7649D363226}" type="presOf" srcId="{89595221-8960-44F4-AF33-EBA6E499069F}" destId="{21489590-EB7D-4669-9A95-3C67E3111BF3}" srcOrd="1" destOrd="0" presId="urn:microsoft.com/office/officeart/2008/layout/HorizontalMultiLevelHierarchy"/>
    <dgm:cxn modelId="{4799A7FA-782E-4B1D-9EC2-8FEA3D07C3B3}" type="presOf" srcId="{26183C17-AF08-493A-BA5F-8A387E0B122D}" destId="{D7749C0F-FC77-4F3A-856E-7BBEC919CBDE}" srcOrd="0" destOrd="0" presId="urn:microsoft.com/office/officeart/2008/layout/HorizontalMultiLevelHierarchy"/>
    <dgm:cxn modelId="{681F6281-020C-456B-9929-EF8A28E8D2B7}" type="presOf" srcId="{15FE9209-191E-4509-B629-70FF93706818}" destId="{6E130ECB-A9AD-487A-ACEF-A14B4266081A}" srcOrd="0" destOrd="0" presId="urn:microsoft.com/office/officeart/2008/layout/HorizontalMultiLevelHierarchy"/>
    <dgm:cxn modelId="{8E250945-9D1E-48D6-9726-6F1B953548AA}" type="presOf" srcId="{89595221-8960-44F4-AF33-EBA6E499069F}" destId="{B8F9CDB3-D679-49EE-8A0B-EA5077A790D0}" srcOrd="0" destOrd="0" presId="urn:microsoft.com/office/officeart/2008/layout/HorizontalMultiLevelHierarchy"/>
    <dgm:cxn modelId="{AE629336-9760-40D9-A642-E244660BB0B3}" type="presOf" srcId="{8292FB45-58D0-4454-88DC-B17F8BB17E16}" destId="{7D44EC50-2086-4FB9-AC46-BF4C4384C54F}" srcOrd="0" destOrd="0" presId="urn:microsoft.com/office/officeart/2008/layout/HorizontalMultiLevelHierarchy"/>
    <dgm:cxn modelId="{0A70A96C-A957-48E7-9CCE-B43E1D9F323A}" srcId="{8ED74059-8C18-49EF-88DC-1C742F207C87}" destId="{26183C17-AF08-493A-BA5F-8A387E0B122D}" srcOrd="0" destOrd="0" parTransId="{1B759204-161B-49E4-92B8-8ADFA3B33132}" sibTransId="{495D7AB2-4AC6-4A97-93F7-D6A21DF31F3B}"/>
    <dgm:cxn modelId="{E5D37D65-3101-4867-94CB-1A636020FB5B}" type="presOf" srcId="{71C1B781-DB4F-4C31-95AA-88D92C7968C8}" destId="{504B2BEC-764E-49F6-8BB6-733C23419F9D}" srcOrd="1" destOrd="0" presId="urn:microsoft.com/office/officeart/2008/layout/HorizontalMultiLevelHierarchy"/>
    <dgm:cxn modelId="{C80768F2-C80D-4CAD-BADD-DB6A6C6A3422}" srcId="{8ED74059-8C18-49EF-88DC-1C742F207C87}" destId="{018DD97E-58A7-4898-8BBD-5E4FAAB89ECE}" srcOrd="3" destOrd="0" parTransId="{89595221-8960-44F4-AF33-EBA6E499069F}" sibTransId="{EAAF8D28-B3BE-4FBE-B2DF-0B367389BB3B}"/>
    <dgm:cxn modelId="{1F28C3A9-7AD0-414C-9F90-CA1CA2FE467E}" srcId="{8ED74059-8C18-49EF-88DC-1C742F207C87}" destId="{41A22D5C-41F5-4C0B-B8F5-3B24C7981AFB}" srcOrd="2" destOrd="0" parTransId="{71C1B781-DB4F-4C31-95AA-88D92C7968C8}" sibTransId="{9C504114-135D-4418-9E18-0798B9F4C7DF}"/>
    <dgm:cxn modelId="{46609AEA-B5D7-4DCA-A215-655BE1C572A8}" type="presOf" srcId="{15FE9209-191E-4509-B629-70FF93706818}" destId="{B888B859-ABE1-4DC8-8B33-74A676ACA65F}" srcOrd="1" destOrd="0" presId="urn:microsoft.com/office/officeart/2008/layout/HorizontalMultiLevelHierarchy"/>
    <dgm:cxn modelId="{1A62484F-3664-4B18-A368-5074C665DEF3}" type="presOf" srcId="{018DD97E-58A7-4898-8BBD-5E4FAAB89ECE}" destId="{9EF4F406-307B-458D-B2D1-2C401779B160}" srcOrd="0" destOrd="0" presId="urn:microsoft.com/office/officeart/2008/layout/HorizontalMultiLevelHierarchy"/>
    <dgm:cxn modelId="{26C9555A-80DA-4284-92A9-2246C2B3A4C1}" type="presOf" srcId="{1B759204-161B-49E4-92B8-8ADFA3B33132}" destId="{D7F48289-F20E-47AD-991A-059C3CACD77E}" srcOrd="1" destOrd="0" presId="urn:microsoft.com/office/officeart/2008/layout/HorizontalMultiLevelHierarchy"/>
    <dgm:cxn modelId="{34468BB4-94C8-482D-9F65-D838F2993CAB}" type="presOf" srcId="{9B3AD4D4-DC37-4A89-94E8-19CD3AA0D6BB}" destId="{4CDB5736-3064-4353-9FC6-237626E25FD3}" srcOrd="1" destOrd="0" presId="urn:microsoft.com/office/officeart/2008/layout/HorizontalMultiLevelHierarchy"/>
    <dgm:cxn modelId="{CF9629EF-A56B-449B-8A42-2F601172E19E}" type="presOf" srcId="{1B759204-161B-49E4-92B8-8ADFA3B33132}" destId="{40B1BBC7-1CE4-40EA-863B-A28E6F0879FB}" srcOrd="0" destOrd="0" presId="urn:microsoft.com/office/officeart/2008/layout/HorizontalMultiLevelHierarchy"/>
    <dgm:cxn modelId="{253663F5-BBB0-4391-9576-537651CCC662}" type="presOf" srcId="{DEDA8B4E-8085-44AA-9A8F-94CD9BB879CC}" destId="{85D576AF-51C3-4B7E-9E71-88274C3E78F6}" srcOrd="0" destOrd="0" presId="urn:microsoft.com/office/officeart/2008/layout/HorizontalMultiLevelHierarchy"/>
    <dgm:cxn modelId="{E904DE85-E356-417D-A6FC-DA73B7E3B4A3}" type="presOf" srcId="{A27D4CBE-29E3-4340-8A5B-D33DE9B73449}" destId="{996C3364-3360-4FF7-9766-7447E6AF72E0}" srcOrd="0" destOrd="0" presId="urn:microsoft.com/office/officeart/2008/layout/HorizontalMultiLevelHierarchy"/>
    <dgm:cxn modelId="{E1BC85DC-50EF-424A-A353-FEB7AC70E020}" type="presOf" srcId="{8ED74059-8C18-49EF-88DC-1C742F207C87}" destId="{FBEAD341-4001-4BD8-965B-644AEE29788F}" srcOrd="0" destOrd="0" presId="urn:microsoft.com/office/officeart/2008/layout/HorizontalMultiLevelHierarchy"/>
    <dgm:cxn modelId="{63DD305D-191F-453F-BEF9-63E8567B49B9}" srcId="{8292FB45-58D0-4454-88DC-B17F8BB17E16}" destId="{8ED74059-8C18-49EF-88DC-1C742F207C87}" srcOrd="0" destOrd="0" parTransId="{BF94C820-E280-4CE2-BAE2-FE5E1B7D8A44}" sibTransId="{F9369D6E-BBA0-44B6-976A-04420BC5BA3D}"/>
    <dgm:cxn modelId="{93B73244-958F-43AD-A1CF-BAEE5DD418DE}" srcId="{8ED74059-8C18-49EF-88DC-1C742F207C87}" destId="{DEDA8B4E-8085-44AA-9A8F-94CD9BB879CC}" srcOrd="1" destOrd="0" parTransId="{9B3AD4D4-DC37-4A89-94E8-19CD3AA0D6BB}" sibTransId="{63862B37-BC49-4993-B6F5-9BC29183AF48}"/>
    <dgm:cxn modelId="{5A036AA2-F0FD-4DC0-AC8F-96A7C2CD5E99}" type="presParOf" srcId="{7D44EC50-2086-4FB9-AC46-BF4C4384C54F}" destId="{2A12C475-B5B5-41FA-8C88-EC6BDB0F89BA}" srcOrd="0" destOrd="0" presId="urn:microsoft.com/office/officeart/2008/layout/HorizontalMultiLevelHierarchy"/>
    <dgm:cxn modelId="{B7AA4050-8247-435B-BA90-2431C7EF94B4}" type="presParOf" srcId="{2A12C475-B5B5-41FA-8C88-EC6BDB0F89BA}" destId="{FBEAD341-4001-4BD8-965B-644AEE29788F}" srcOrd="0" destOrd="0" presId="urn:microsoft.com/office/officeart/2008/layout/HorizontalMultiLevelHierarchy"/>
    <dgm:cxn modelId="{5F796958-EE87-46CD-ABC4-0051A6BDDFB7}" type="presParOf" srcId="{2A12C475-B5B5-41FA-8C88-EC6BDB0F89BA}" destId="{2899D2EA-3785-431D-9C42-0F516D3B9742}" srcOrd="1" destOrd="0" presId="urn:microsoft.com/office/officeart/2008/layout/HorizontalMultiLevelHierarchy"/>
    <dgm:cxn modelId="{C4210E1A-E801-4092-BF2A-E0E6C77E4B25}" type="presParOf" srcId="{2899D2EA-3785-431D-9C42-0F516D3B9742}" destId="{40B1BBC7-1CE4-40EA-863B-A28E6F0879FB}" srcOrd="0" destOrd="0" presId="urn:microsoft.com/office/officeart/2008/layout/HorizontalMultiLevelHierarchy"/>
    <dgm:cxn modelId="{F91777B3-5B02-455A-A21E-9CC168C7BA9C}" type="presParOf" srcId="{40B1BBC7-1CE4-40EA-863B-A28E6F0879FB}" destId="{D7F48289-F20E-47AD-991A-059C3CACD77E}" srcOrd="0" destOrd="0" presId="urn:microsoft.com/office/officeart/2008/layout/HorizontalMultiLevelHierarchy"/>
    <dgm:cxn modelId="{2F87A385-07EF-4854-983D-1CF079355536}" type="presParOf" srcId="{2899D2EA-3785-431D-9C42-0F516D3B9742}" destId="{82958009-2D5D-4D5F-8318-6A2ED2122735}" srcOrd="1" destOrd="0" presId="urn:microsoft.com/office/officeart/2008/layout/HorizontalMultiLevelHierarchy"/>
    <dgm:cxn modelId="{FC863ABA-00E7-4523-B4CF-B0593A7EA2DA}" type="presParOf" srcId="{82958009-2D5D-4D5F-8318-6A2ED2122735}" destId="{D7749C0F-FC77-4F3A-856E-7BBEC919CBDE}" srcOrd="0" destOrd="0" presId="urn:microsoft.com/office/officeart/2008/layout/HorizontalMultiLevelHierarchy"/>
    <dgm:cxn modelId="{69B3F40D-9E82-4BB4-BBD8-E8C62423F7CD}" type="presParOf" srcId="{82958009-2D5D-4D5F-8318-6A2ED2122735}" destId="{E7793C60-F27B-4485-AD8B-90BEECC81030}" srcOrd="1" destOrd="0" presId="urn:microsoft.com/office/officeart/2008/layout/HorizontalMultiLevelHierarchy"/>
    <dgm:cxn modelId="{9F4C833C-070C-4193-8D95-FF3ED505F39F}" type="presParOf" srcId="{2899D2EA-3785-431D-9C42-0F516D3B9742}" destId="{B541EB24-C973-41E7-A78B-B8173781ED7D}" srcOrd="2" destOrd="0" presId="urn:microsoft.com/office/officeart/2008/layout/HorizontalMultiLevelHierarchy"/>
    <dgm:cxn modelId="{9536F5DD-79F8-4ED7-A60D-F22CB0B075DF}" type="presParOf" srcId="{B541EB24-C973-41E7-A78B-B8173781ED7D}" destId="{4CDB5736-3064-4353-9FC6-237626E25FD3}" srcOrd="0" destOrd="0" presId="urn:microsoft.com/office/officeart/2008/layout/HorizontalMultiLevelHierarchy"/>
    <dgm:cxn modelId="{A8DC6894-B37E-4377-A205-CD4B937EC605}" type="presParOf" srcId="{2899D2EA-3785-431D-9C42-0F516D3B9742}" destId="{4A3B574E-FF97-4E8B-9325-3BED8A3A20B8}" srcOrd="3" destOrd="0" presId="urn:microsoft.com/office/officeart/2008/layout/HorizontalMultiLevelHierarchy"/>
    <dgm:cxn modelId="{24AF101F-0E7F-4BE5-80E8-C2DD214B7CA4}" type="presParOf" srcId="{4A3B574E-FF97-4E8B-9325-3BED8A3A20B8}" destId="{85D576AF-51C3-4B7E-9E71-88274C3E78F6}" srcOrd="0" destOrd="0" presId="urn:microsoft.com/office/officeart/2008/layout/HorizontalMultiLevelHierarchy"/>
    <dgm:cxn modelId="{9AA9BEA9-9D9C-493D-97BF-2676A956AB55}" type="presParOf" srcId="{4A3B574E-FF97-4E8B-9325-3BED8A3A20B8}" destId="{CEECF0E5-C493-418E-9618-9CE4AD760D02}" srcOrd="1" destOrd="0" presId="urn:microsoft.com/office/officeart/2008/layout/HorizontalMultiLevelHierarchy"/>
    <dgm:cxn modelId="{6AE87331-8140-4B9A-A60D-6B1358360B2B}" type="presParOf" srcId="{2899D2EA-3785-431D-9C42-0F516D3B9742}" destId="{427E00BF-8651-4151-AD29-1915F5EEF56B}" srcOrd="4" destOrd="0" presId="urn:microsoft.com/office/officeart/2008/layout/HorizontalMultiLevelHierarchy"/>
    <dgm:cxn modelId="{8B02B79D-05A6-4B7F-B130-98CF211357A6}" type="presParOf" srcId="{427E00BF-8651-4151-AD29-1915F5EEF56B}" destId="{504B2BEC-764E-49F6-8BB6-733C23419F9D}" srcOrd="0" destOrd="0" presId="urn:microsoft.com/office/officeart/2008/layout/HorizontalMultiLevelHierarchy"/>
    <dgm:cxn modelId="{434D935C-93F2-4CED-A294-B8A01EA9766E}" type="presParOf" srcId="{2899D2EA-3785-431D-9C42-0F516D3B9742}" destId="{DF010821-A391-4A33-BA84-E9936AF3A70C}" srcOrd="5" destOrd="0" presId="urn:microsoft.com/office/officeart/2008/layout/HorizontalMultiLevelHierarchy"/>
    <dgm:cxn modelId="{783FEE3E-D2D4-405A-B784-A3C9271B4ADB}" type="presParOf" srcId="{DF010821-A391-4A33-BA84-E9936AF3A70C}" destId="{155A3CD9-5909-4D89-8C84-E1D6CDDDAC23}" srcOrd="0" destOrd="0" presId="urn:microsoft.com/office/officeart/2008/layout/HorizontalMultiLevelHierarchy"/>
    <dgm:cxn modelId="{C35D9F11-87DB-4775-97FC-1AEF4C9CBAF9}" type="presParOf" srcId="{DF010821-A391-4A33-BA84-E9936AF3A70C}" destId="{9B2E6D44-7248-46B3-99C4-747BD25EB11C}" srcOrd="1" destOrd="0" presId="urn:microsoft.com/office/officeart/2008/layout/HorizontalMultiLevelHierarchy"/>
    <dgm:cxn modelId="{E792343B-E965-445E-97AD-3D9FD3A9E23A}" type="presParOf" srcId="{2899D2EA-3785-431D-9C42-0F516D3B9742}" destId="{B8F9CDB3-D679-49EE-8A0B-EA5077A790D0}" srcOrd="6" destOrd="0" presId="urn:microsoft.com/office/officeart/2008/layout/HorizontalMultiLevelHierarchy"/>
    <dgm:cxn modelId="{F24EC97F-8EAA-4211-A310-FDBED8A2E1B0}" type="presParOf" srcId="{B8F9CDB3-D679-49EE-8A0B-EA5077A790D0}" destId="{21489590-EB7D-4669-9A95-3C67E3111BF3}" srcOrd="0" destOrd="0" presId="urn:microsoft.com/office/officeart/2008/layout/HorizontalMultiLevelHierarchy"/>
    <dgm:cxn modelId="{B0B78F2C-B58A-4FCF-B0F4-1ED4F6712813}" type="presParOf" srcId="{2899D2EA-3785-431D-9C42-0F516D3B9742}" destId="{1CD90610-E323-4424-9AC3-C10097E9F0E5}" srcOrd="7" destOrd="0" presId="urn:microsoft.com/office/officeart/2008/layout/HorizontalMultiLevelHierarchy"/>
    <dgm:cxn modelId="{CCDD162E-A1BF-4E0B-BD63-151B4C1309C6}" type="presParOf" srcId="{1CD90610-E323-4424-9AC3-C10097E9F0E5}" destId="{9EF4F406-307B-458D-B2D1-2C401779B160}" srcOrd="0" destOrd="0" presId="urn:microsoft.com/office/officeart/2008/layout/HorizontalMultiLevelHierarchy"/>
    <dgm:cxn modelId="{53EEBEB0-E821-4165-A901-1F02ECB493B3}" type="presParOf" srcId="{1CD90610-E323-4424-9AC3-C10097E9F0E5}" destId="{2BBC206F-8C77-41DA-BB90-AA2DB0C480E9}" srcOrd="1" destOrd="0" presId="urn:microsoft.com/office/officeart/2008/layout/HorizontalMultiLevelHierarchy"/>
    <dgm:cxn modelId="{5ED83CE6-C6BF-45FF-85F6-E2A6C88CE34F}" type="presParOf" srcId="{2899D2EA-3785-431D-9C42-0F516D3B9742}" destId="{6E130ECB-A9AD-487A-ACEF-A14B4266081A}" srcOrd="8" destOrd="0" presId="urn:microsoft.com/office/officeart/2008/layout/HorizontalMultiLevelHierarchy"/>
    <dgm:cxn modelId="{31BFA472-1A7F-4E73-9EA3-62E2E02E25EF}" type="presParOf" srcId="{6E130ECB-A9AD-487A-ACEF-A14B4266081A}" destId="{B888B859-ABE1-4DC8-8B33-74A676ACA65F}" srcOrd="0" destOrd="0" presId="urn:microsoft.com/office/officeart/2008/layout/HorizontalMultiLevelHierarchy"/>
    <dgm:cxn modelId="{2C1A7B14-93A8-4EDF-99ED-AEF1889746A5}" type="presParOf" srcId="{2899D2EA-3785-431D-9C42-0F516D3B9742}" destId="{34DCC272-326A-488E-B62F-8475EA1D0AD9}" srcOrd="9" destOrd="0" presId="urn:microsoft.com/office/officeart/2008/layout/HorizontalMultiLevelHierarchy"/>
    <dgm:cxn modelId="{7C08ABE5-966E-4177-A7E6-6640F73A779E}" type="presParOf" srcId="{34DCC272-326A-488E-B62F-8475EA1D0AD9}" destId="{996C3364-3360-4FF7-9766-7447E6AF72E0}" srcOrd="0" destOrd="0" presId="urn:microsoft.com/office/officeart/2008/layout/HorizontalMultiLevelHierarchy"/>
    <dgm:cxn modelId="{1E347324-6307-4FE6-B296-08B564E2B36B}" type="presParOf" srcId="{34DCC272-326A-488E-B62F-8475EA1D0AD9}" destId="{502DBAE5-5F54-4AEF-B787-BB6707E3768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EDA58A-9344-4CFA-896B-3FD980D6E56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0"/>
      <dgm:spPr/>
    </dgm:pt>
    <dgm:pt modelId="{A78E7B00-ABF0-4483-BB4E-66F22820142C}" type="pres">
      <dgm:prSet presAssocID="{4EEDA58A-9344-4CFA-896B-3FD980D6E567}" presName="arrowDiagram" presStyleCnt="0">
        <dgm:presLayoutVars>
          <dgm:chMax val="5"/>
          <dgm:dir/>
          <dgm:resizeHandles val="exact"/>
        </dgm:presLayoutVars>
      </dgm:prSet>
      <dgm:spPr/>
    </dgm:pt>
  </dgm:ptLst>
  <dgm:cxnLst>
    <dgm:cxn modelId="{1ABCF431-3FA7-4739-997F-E7DA800A0831}" type="presOf" srcId="{4EEDA58A-9344-4CFA-896B-3FD980D6E567}" destId="{A78E7B00-ABF0-4483-BB4E-66F22820142C}" srcOrd="0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760326-67C9-40A5-96B3-04B69A95FA7D}" type="doc">
      <dgm:prSet loTypeId="urn:microsoft.com/office/officeart/2005/8/layout/arrow2" loCatId="process" qsTypeId="urn:microsoft.com/office/officeart/2005/8/quickstyle/simple5" qsCatId="simple" csTypeId="urn:microsoft.com/office/officeart/2005/8/colors/colorful1#1" csCatId="colorful" phldr="1"/>
      <dgm:spPr/>
    </dgm:pt>
    <dgm:pt modelId="{5822D93C-E91E-47E0-949C-7E1CD6C444C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Любопытство</a:t>
          </a:r>
          <a:endParaRPr lang="ru-RU" sz="1600" b="1" dirty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BD038A-C4C5-4D81-B868-A30C51408454}" type="parTrans" cxnId="{3FEA3A25-119B-4BA2-9D18-E21BC2380B1D}">
      <dgm:prSet/>
      <dgm:spPr/>
      <dgm:t>
        <a:bodyPr/>
        <a:lstStyle/>
        <a:p>
          <a:endParaRPr lang="ru-RU"/>
        </a:p>
      </dgm:t>
    </dgm:pt>
    <dgm:pt modelId="{E0D91EBA-E9F0-4693-B30F-D0652CA8CF8F}" type="sibTrans" cxnId="{3FEA3A25-119B-4BA2-9D18-E21BC2380B1D}">
      <dgm:prSet/>
      <dgm:spPr/>
      <dgm:t>
        <a:bodyPr/>
        <a:lstStyle/>
        <a:p>
          <a:endParaRPr lang="ru-RU"/>
        </a:p>
      </dgm:t>
    </dgm:pt>
    <dgm:pt modelId="{2FBA1013-4819-4B1C-ACDA-DA55E653CCD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Любознательност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ь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651F91E9-6A8C-4FC2-AC84-7054CA352082}" type="parTrans" cxnId="{195DBB02-EFC4-4D73-AF05-97626145E95F}">
      <dgm:prSet/>
      <dgm:spPr/>
      <dgm:t>
        <a:bodyPr/>
        <a:lstStyle/>
        <a:p>
          <a:endParaRPr lang="ru-RU"/>
        </a:p>
      </dgm:t>
    </dgm:pt>
    <dgm:pt modelId="{CB72921B-E6A1-4EE6-8109-D28E4AB9DB84}" type="sibTrans" cxnId="{195DBB02-EFC4-4D73-AF05-97626145E95F}">
      <dgm:prSet/>
      <dgm:spPr/>
      <dgm:t>
        <a:bodyPr/>
        <a:lstStyle/>
        <a:p>
          <a:endParaRPr lang="ru-RU"/>
        </a:p>
      </dgm:t>
    </dgm:pt>
    <dgm:pt modelId="{27CE3560-67BF-4454-A6DA-00851CC731AC}">
      <dgm:prSet custT="1"/>
      <dgm:spPr/>
      <dgm:t>
        <a:bodyPr/>
        <a:lstStyle/>
        <a:p>
          <a:r>
            <a:rPr lang="ru-RU" sz="16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Развитие </a:t>
          </a:r>
          <a:endParaRPr lang="ru-RU" sz="1600" b="1" dirty="0" smtClean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познавательной </a:t>
          </a:r>
        </a:p>
        <a:p>
          <a:r>
            <a:rPr lang="ru-RU" sz="16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активности</a:t>
          </a:r>
          <a:endParaRPr lang="ru-RU" sz="1600" b="1" dirty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0BFB52-FA63-4625-A262-219C5E819292}" type="parTrans" cxnId="{16F2850D-822E-46D2-AA18-E090563B6E6E}">
      <dgm:prSet/>
      <dgm:spPr/>
      <dgm:t>
        <a:bodyPr/>
        <a:lstStyle/>
        <a:p>
          <a:endParaRPr lang="ru-RU"/>
        </a:p>
      </dgm:t>
    </dgm:pt>
    <dgm:pt modelId="{C087735C-E6D9-4A22-AEC7-6E1C1E9D287E}" type="sibTrans" cxnId="{16F2850D-822E-46D2-AA18-E090563B6E6E}">
      <dgm:prSet/>
      <dgm:spPr/>
      <dgm:t>
        <a:bodyPr/>
        <a:lstStyle/>
        <a:p>
          <a:endParaRPr lang="ru-RU"/>
        </a:p>
      </dgm:t>
    </dgm:pt>
    <dgm:pt modelId="{E0BB6972-9424-4695-935E-13A2EC871A61}">
      <dgm:prSet phldrT="[Текст]" custT="1"/>
      <dgm:spPr/>
      <dgm:t>
        <a:bodyPr/>
        <a:lstStyle/>
        <a:p>
          <a:r>
            <a:rPr lang="ru-RU" sz="16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Развитие </a:t>
          </a:r>
          <a:endParaRPr lang="ru-RU" sz="1600" b="1" dirty="0" smtClean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познавательного </a:t>
          </a:r>
        </a:p>
        <a:p>
          <a:r>
            <a:rPr lang="ru-RU" sz="16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интереса</a:t>
          </a:r>
          <a:endParaRPr lang="ru-RU" sz="1600" b="1" dirty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3BC9E8-A72E-4F6A-BEE7-67906C12ABD6}" type="sibTrans" cxnId="{498A7746-BA21-4119-8EF7-42BC3B1A008D}">
      <dgm:prSet/>
      <dgm:spPr/>
      <dgm:t>
        <a:bodyPr/>
        <a:lstStyle/>
        <a:p>
          <a:endParaRPr lang="ru-RU"/>
        </a:p>
      </dgm:t>
    </dgm:pt>
    <dgm:pt modelId="{F6E1F3C5-26BA-401E-9C42-D30DB71692F9}" type="parTrans" cxnId="{498A7746-BA21-4119-8EF7-42BC3B1A008D}">
      <dgm:prSet/>
      <dgm:spPr/>
      <dgm:t>
        <a:bodyPr/>
        <a:lstStyle/>
        <a:p>
          <a:endParaRPr lang="ru-RU"/>
        </a:p>
      </dgm:t>
    </dgm:pt>
    <dgm:pt modelId="{5E197833-0CFA-46A2-BD93-334DB69C1F62}" type="pres">
      <dgm:prSet presAssocID="{94760326-67C9-40A5-96B3-04B69A95FA7D}" presName="arrowDiagram" presStyleCnt="0">
        <dgm:presLayoutVars>
          <dgm:chMax val="5"/>
          <dgm:dir/>
          <dgm:resizeHandles val="exact"/>
        </dgm:presLayoutVars>
      </dgm:prSet>
      <dgm:spPr/>
    </dgm:pt>
    <dgm:pt modelId="{C635E360-15BD-4FB2-BB96-AD228B1BFAC3}" type="pres">
      <dgm:prSet presAssocID="{94760326-67C9-40A5-96B3-04B69A95FA7D}" presName="arrow" presStyleLbl="bgShp" presStyleIdx="0" presStyleCnt="1"/>
      <dgm:spPr/>
    </dgm:pt>
    <dgm:pt modelId="{F5931E21-E3D3-4D52-BB89-FAC6A8337BDE}" type="pres">
      <dgm:prSet presAssocID="{94760326-67C9-40A5-96B3-04B69A95FA7D}" presName="arrowDiagram4" presStyleCnt="0"/>
      <dgm:spPr/>
    </dgm:pt>
    <dgm:pt modelId="{C8E78A68-13DD-46EE-B992-CAA7B79D6045}" type="pres">
      <dgm:prSet presAssocID="{5822D93C-E91E-47E0-949C-7E1CD6C444C4}" presName="bullet4a" presStyleLbl="node1" presStyleIdx="0" presStyleCnt="4"/>
      <dgm:spPr/>
    </dgm:pt>
    <dgm:pt modelId="{17F471D9-2563-4768-A92D-985FE5B71D4E}" type="pres">
      <dgm:prSet presAssocID="{5822D93C-E91E-47E0-949C-7E1CD6C444C4}" presName="textBox4a" presStyleLbl="revTx" presStyleIdx="0" presStyleCnt="4" custScaleX="144650" custScaleY="42430" custLinFactNeighborX="18088" custLinFactNeighborY="-21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47B6B-3C86-4ED0-BF10-EE6CE4D109E8}" type="pres">
      <dgm:prSet presAssocID="{2FBA1013-4819-4B1C-ACDA-DA55E653CCD8}" presName="bullet4b" presStyleLbl="node1" presStyleIdx="1" presStyleCnt="4"/>
      <dgm:spPr/>
    </dgm:pt>
    <dgm:pt modelId="{30BCA07D-AC20-4AA7-9D33-9256072EA39F}" type="pres">
      <dgm:prSet presAssocID="{2FBA1013-4819-4B1C-ACDA-DA55E653CCD8}" presName="textBox4b" presStyleLbl="revTx" presStyleIdx="1" presStyleCnt="4" custScaleX="172400" custScaleY="26099" custLinFactNeighborX="11854" custLinFactNeighborY="-25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BE16B-5D74-4299-8768-E8B19F75A39C}" type="pres">
      <dgm:prSet presAssocID="{E0BB6972-9424-4695-935E-13A2EC871A61}" presName="bullet4c" presStyleLbl="node1" presStyleIdx="2" presStyleCnt="4"/>
      <dgm:spPr/>
    </dgm:pt>
    <dgm:pt modelId="{2EDE37FA-08D4-4DD2-9E6A-D3A55B14D0A4}" type="pres">
      <dgm:prSet presAssocID="{E0BB6972-9424-4695-935E-13A2EC871A61}" presName="textBox4c" presStyleLbl="revTx" presStyleIdx="2" presStyleCnt="4" custScaleX="140354" custScaleY="39663" custLinFactNeighborX="-65719" custLinFactNeighborY="-61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9E2BE-1917-42BC-8479-8A6530415B32}" type="pres">
      <dgm:prSet presAssocID="{27CE3560-67BF-4454-A6DA-00851CC731AC}" presName="bullet4d" presStyleLbl="node1" presStyleIdx="3" presStyleCnt="4"/>
      <dgm:spPr/>
    </dgm:pt>
    <dgm:pt modelId="{3D2C6584-4351-4AFF-9BA7-150D133F081C}" type="pres">
      <dgm:prSet presAssocID="{27CE3560-67BF-4454-A6DA-00851CC731AC}" presName="textBox4d" presStyleLbl="revTx" presStyleIdx="3" presStyleCnt="4" custScaleX="136463" custScaleY="41833" custLinFactNeighborX="-8324" custLinFactNeighborY="-21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848227-10F1-49D8-841E-5CF4E803C1DD}" type="presOf" srcId="{E0BB6972-9424-4695-935E-13A2EC871A61}" destId="{2EDE37FA-08D4-4DD2-9E6A-D3A55B14D0A4}" srcOrd="0" destOrd="0" presId="urn:microsoft.com/office/officeart/2005/8/layout/arrow2"/>
    <dgm:cxn modelId="{BABE8D88-8E72-46C6-88BE-B70429E90106}" type="presOf" srcId="{27CE3560-67BF-4454-A6DA-00851CC731AC}" destId="{3D2C6584-4351-4AFF-9BA7-150D133F081C}" srcOrd="0" destOrd="0" presId="urn:microsoft.com/office/officeart/2005/8/layout/arrow2"/>
    <dgm:cxn modelId="{B887088E-648B-4AF7-803D-B701B0E4428E}" type="presOf" srcId="{5822D93C-E91E-47E0-949C-7E1CD6C444C4}" destId="{17F471D9-2563-4768-A92D-985FE5B71D4E}" srcOrd="0" destOrd="0" presId="urn:microsoft.com/office/officeart/2005/8/layout/arrow2"/>
    <dgm:cxn modelId="{195DBB02-EFC4-4D73-AF05-97626145E95F}" srcId="{94760326-67C9-40A5-96B3-04B69A95FA7D}" destId="{2FBA1013-4819-4B1C-ACDA-DA55E653CCD8}" srcOrd="1" destOrd="0" parTransId="{651F91E9-6A8C-4FC2-AC84-7054CA352082}" sibTransId="{CB72921B-E6A1-4EE6-8109-D28E4AB9DB84}"/>
    <dgm:cxn modelId="{498A7746-BA21-4119-8EF7-42BC3B1A008D}" srcId="{94760326-67C9-40A5-96B3-04B69A95FA7D}" destId="{E0BB6972-9424-4695-935E-13A2EC871A61}" srcOrd="2" destOrd="0" parTransId="{F6E1F3C5-26BA-401E-9C42-D30DB71692F9}" sibTransId="{CD3BC9E8-A72E-4F6A-BEE7-67906C12ABD6}"/>
    <dgm:cxn modelId="{CBBBD0B2-77D9-4F9D-A512-77E925B30E0B}" type="presOf" srcId="{94760326-67C9-40A5-96B3-04B69A95FA7D}" destId="{5E197833-0CFA-46A2-BD93-334DB69C1F62}" srcOrd="0" destOrd="0" presId="urn:microsoft.com/office/officeart/2005/8/layout/arrow2"/>
    <dgm:cxn modelId="{16F2850D-822E-46D2-AA18-E090563B6E6E}" srcId="{94760326-67C9-40A5-96B3-04B69A95FA7D}" destId="{27CE3560-67BF-4454-A6DA-00851CC731AC}" srcOrd="3" destOrd="0" parTransId="{690BFB52-FA63-4625-A262-219C5E819292}" sibTransId="{C087735C-E6D9-4A22-AEC7-6E1C1E9D287E}"/>
    <dgm:cxn modelId="{BC2AB0AC-F17C-4A96-B535-2AD8E6920D2F}" type="presOf" srcId="{2FBA1013-4819-4B1C-ACDA-DA55E653CCD8}" destId="{30BCA07D-AC20-4AA7-9D33-9256072EA39F}" srcOrd="0" destOrd="0" presId="urn:microsoft.com/office/officeart/2005/8/layout/arrow2"/>
    <dgm:cxn modelId="{3FEA3A25-119B-4BA2-9D18-E21BC2380B1D}" srcId="{94760326-67C9-40A5-96B3-04B69A95FA7D}" destId="{5822D93C-E91E-47E0-949C-7E1CD6C444C4}" srcOrd="0" destOrd="0" parTransId="{6CBD038A-C4C5-4D81-B868-A30C51408454}" sibTransId="{E0D91EBA-E9F0-4693-B30F-D0652CA8CF8F}"/>
    <dgm:cxn modelId="{5691DF08-DE97-4494-9DE5-B09B2A4CAB86}" type="presParOf" srcId="{5E197833-0CFA-46A2-BD93-334DB69C1F62}" destId="{C635E360-15BD-4FB2-BB96-AD228B1BFAC3}" srcOrd="0" destOrd="0" presId="urn:microsoft.com/office/officeart/2005/8/layout/arrow2"/>
    <dgm:cxn modelId="{07E4B1E2-FF79-4771-9A52-440DE8775EE7}" type="presParOf" srcId="{5E197833-0CFA-46A2-BD93-334DB69C1F62}" destId="{F5931E21-E3D3-4D52-BB89-FAC6A8337BDE}" srcOrd="1" destOrd="0" presId="urn:microsoft.com/office/officeart/2005/8/layout/arrow2"/>
    <dgm:cxn modelId="{FFAFE5CD-27AA-4B75-9A0D-1D5F0F6D0981}" type="presParOf" srcId="{F5931E21-E3D3-4D52-BB89-FAC6A8337BDE}" destId="{C8E78A68-13DD-46EE-B992-CAA7B79D6045}" srcOrd="0" destOrd="0" presId="urn:microsoft.com/office/officeart/2005/8/layout/arrow2"/>
    <dgm:cxn modelId="{17CDA7A2-A0A0-4B0E-83F1-78DF11C78452}" type="presParOf" srcId="{F5931E21-E3D3-4D52-BB89-FAC6A8337BDE}" destId="{17F471D9-2563-4768-A92D-985FE5B71D4E}" srcOrd="1" destOrd="0" presId="urn:microsoft.com/office/officeart/2005/8/layout/arrow2"/>
    <dgm:cxn modelId="{179CC307-CF2D-4E69-ADB3-9A2107C06460}" type="presParOf" srcId="{F5931E21-E3D3-4D52-BB89-FAC6A8337BDE}" destId="{15647B6B-3C86-4ED0-BF10-EE6CE4D109E8}" srcOrd="2" destOrd="0" presId="urn:microsoft.com/office/officeart/2005/8/layout/arrow2"/>
    <dgm:cxn modelId="{FB49ADCB-A753-4174-9733-C094B22983E6}" type="presParOf" srcId="{F5931E21-E3D3-4D52-BB89-FAC6A8337BDE}" destId="{30BCA07D-AC20-4AA7-9D33-9256072EA39F}" srcOrd="3" destOrd="0" presId="urn:microsoft.com/office/officeart/2005/8/layout/arrow2"/>
    <dgm:cxn modelId="{B9DF66C9-FA1E-477F-9A6A-CB1FB98D8F7D}" type="presParOf" srcId="{F5931E21-E3D3-4D52-BB89-FAC6A8337BDE}" destId="{640BE16B-5D74-4299-8768-E8B19F75A39C}" srcOrd="4" destOrd="0" presId="urn:microsoft.com/office/officeart/2005/8/layout/arrow2"/>
    <dgm:cxn modelId="{832FFEC9-2843-4470-A0B6-2E6BF6D2B61C}" type="presParOf" srcId="{F5931E21-E3D3-4D52-BB89-FAC6A8337BDE}" destId="{2EDE37FA-08D4-4DD2-9E6A-D3A55B14D0A4}" srcOrd="5" destOrd="0" presId="urn:microsoft.com/office/officeart/2005/8/layout/arrow2"/>
    <dgm:cxn modelId="{2267AAAE-6082-4BB8-92DE-4740FE92D7E5}" type="presParOf" srcId="{F5931E21-E3D3-4D52-BB89-FAC6A8337BDE}" destId="{12A9E2BE-1917-42BC-8479-8A6530415B32}" srcOrd="6" destOrd="0" presId="urn:microsoft.com/office/officeart/2005/8/layout/arrow2"/>
    <dgm:cxn modelId="{1ACF2362-1B2F-4EF7-A058-0488E6952EE9}" type="presParOf" srcId="{F5931E21-E3D3-4D52-BB89-FAC6A8337BDE}" destId="{3D2C6584-4351-4AFF-9BA7-150D133F081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9F310E-0C22-4572-B306-A3C982BF6272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3F8FD408-CD5E-4E66-B177-AEE12F4DB560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личностно-ориентированного обучения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AA60673E-D8B2-4F0E-9B3D-780A426D2CFF}" type="parTrans" cxnId="{95782F9C-1589-4F56-9B27-D0E98064C40F}">
      <dgm:prSet/>
      <dgm:spPr/>
      <dgm:t>
        <a:bodyPr/>
        <a:lstStyle/>
        <a:p>
          <a:endParaRPr lang="ru-RU"/>
        </a:p>
      </dgm:t>
    </dgm:pt>
    <dgm:pt modelId="{B3F997CF-3C1E-4CBB-BC4C-6BBC3EF05CC0}" type="sibTrans" cxnId="{95782F9C-1589-4F56-9B27-D0E98064C40F}">
      <dgm:prSet/>
      <dgm:spPr/>
      <dgm:t>
        <a:bodyPr/>
        <a:lstStyle/>
        <a:p>
          <a:endParaRPr lang="ru-RU"/>
        </a:p>
      </dgm:t>
    </dgm:pt>
    <dgm:pt modelId="{13167637-F3B1-402E-8BDA-66D3C3573EB2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игровые технологии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CE9F5D4E-D6C8-4923-8B7A-70FF9E3A03B8}" type="parTrans" cxnId="{0A455F13-8647-4BAE-9D45-9EEC9DDD6463}">
      <dgm:prSet/>
      <dgm:spPr/>
      <dgm:t>
        <a:bodyPr/>
        <a:lstStyle/>
        <a:p>
          <a:endParaRPr lang="ru-RU"/>
        </a:p>
      </dgm:t>
    </dgm:pt>
    <dgm:pt modelId="{26F8C5F1-6FBA-4444-9925-55D9ADA7EBA6}" type="sibTrans" cxnId="{0A455F13-8647-4BAE-9D45-9EEC9DDD6463}">
      <dgm:prSet/>
      <dgm:spPr/>
      <dgm:t>
        <a:bodyPr/>
        <a:lstStyle/>
        <a:p>
          <a:endParaRPr lang="ru-RU"/>
        </a:p>
      </dgm:t>
    </dgm:pt>
    <dgm:pt modelId="{0863AEAB-4F3B-4F4B-9B42-4E43C8929C42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экспериментирования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2AED186D-3374-4043-BC89-6C61353F8F7E}" type="parTrans" cxnId="{8CC0640A-03C7-48C8-91BF-90490FE2D2B0}">
      <dgm:prSet/>
      <dgm:spPr/>
      <dgm:t>
        <a:bodyPr/>
        <a:lstStyle/>
        <a:p>
          <a:endParaRPr lang="ru-RU"/>
        </a:p>
      </dgm:t>
    </dgm:pt>
    <dgm:pt modelId="{C649F22D-078F-45C7-8B2F-5CA90AC1F0A5}" type="sibTrans" cxnId="{8CC0640A-03C7-48C8-91BF-90490FE2D2B0}">
      <dgm:prSet/>
      <dgm:spPr/>
      <dgm:t>
        <a:bodyPr/>
        <a:lstStyle/>
        <a:p>
          <a:endParaRPr lang="ru-RU"/>
        </a:p>
      </dgm:t>
    </dgm:pt>
    <dgm:pt modelId="{ADDEFB6B-A8ED-4574-84B5-64C5BEAEAF35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моделирования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068A47-BA79-4A1A-82AC-485181F6C5A7}" type="parTrans" cxnId="{576F9DCD-D8B8-4A29-AC76-BD5BFE800391}">
      <dgm:prSet/>
      <dgm:spPr/>
      <dgm:t>
        <a:bodyPr/>
        <a:lstStyle/>
        <a:p>
          <a:endParaRPr lang="ru-RU"/>
        </a:p>
      </dgm:t>
    </dgm:pt>
    <dgm:pt modelId="{685693F8-777E-48DE-B115-016D8B06674A}" type="sibTrans" cxnId="{576F9DCD-D8B8-4A29-AC76-BD5BFE800391}">
      <dgm:prSet/>
      <dgm:spPr/>
      <dgm:t>
        <a:bodyPr/>
        <a:lstStyle/>
        <a:p>
          <a:endParaRPr lang="ru-RU"/>
        </a:p>
      </dgm:t>
    </dgm:pt>
    <dgm:pt modelId="{D8E9BC02-D84F-4F33-B4D9-A2D6EAB12E5D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ИКТ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технологии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070825-0992-42B2-8AEE-CB9380EA50C6}" type="parTrans" cxnId="{82DDEC45-25E3-4DBE-BA02-565F4D3D7A77}">
      <dgm:prSet/>
      <dgm:spPr/>
      <dgm:t>
        <a:bodyPr/>
        <a:lstStyle/>
        <a:p>
          <a:endParaRPr lang="ru-RU"/>
        </a:p>
      </dgm:t>
    </dgm:pt>
    <dgm:pt modelId="{37775F76-618A-4C9E-AB5F-4E58E3BBD38D}" type="sibTrans" cxnId="{82DDEC45-25E3-4DBE-BA02-565F4D3D7A77}">
      <dgm:prSet/>
      <dgm:spPr/>
      <dgm:t>
        <a:bodyPr/>
        <a:lstStyle/>
        <a:p>
          <a:endParaRPr lang="ru-RU"/>
        </a:p>
      </dgm:t>
    </dgm:pt>
    <dgm:pt modelId="{99A50BDF-5B00-4289-AADE-912F8D1D3215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элементы ТРИЗ-технологии</a:t>
          </a:r>
        </a:p>
      </dgm:t>
    </dgm:pt>
    <dgm:pt modelId="{3EE96964-D361-4DEF-820A-873073987BD4}" type="parTrans" cxnId="{EF0D7FA0-214F-4D36-824C-E9FE9979B15B}">
      <dgm:prSet/>
      <dgm:spPr/>
      <dgm:t>
        <a:bodyPr/>
        <a:lstStyle/>
        <a:p>
          <a:endParaRPr lang="ru-RU"/>
        </a:p>
      </dgm:t>
    </dgm:pt>
    <dgm:pt modelId="{6A0F5E16-7ABB-41A5-B341-1982B4A706CC}" type="sibTrans" cxnId="{EF0D7FA0-214F-4D36-824C-E9FE9979B15B}">
      <dgm:prSet/>
      <dgm:spPr/>
      <dgm:t>
        <a:bodyPr/>
        <a:lstStyle/>
        <a:p>
          <a:endParaRPr lang="ru-RU"/>
        </a:p>
      </dgm:t>
    </dgm:pt>
    <dgm:pt modelId="{0A2D0D3F-62D3-42C8-8334-2055BD2EF69C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элементы технологии критического мышления</a:t>
          </a:r>
        </a:p>
      </dgm:t>
    </dgm:pt>
    <dgm:pt modelId="{786FB68B-9299-4A71-91B1-818D35A7B599}" type="parTrans" cxnId="{66ABE3C6-DAAF-492E-B0EC-972C91305E02}">
      <dgm:prSet/>
      <dgm:spPr/>
      <dgm:t>
        <a:bodyPr/>
        <a:lstStyle/>
        <a:p>
          <a:endParaRPr lang="ru-RU"/>
        </a:p>
      </dgm:t>
    </dgm:pt>
    <dgm:pt modelId="{7790042D-AEDA-40F4-BF13-6F37AB8E9A74}" type="sibTrans" cxnId="{66ABE3C6-DAAF-492E-B0EC-972C91305E02}">
      <dgm:prSet/>
      <dgm:spPr/>
      <dgm:t>
        <a:bodyPr/>
        <a:lstStyle/>
        <a:p>
          <a:endParaRPr lang="ru-RU"/>
        </a:p>
      </dgm:t>
    </dgm:pt>
    <dgm:pt modelId="{84A330C8-B79E-4347-A7AC-1C195E4CE458}" type="pres">
      <dgm:prSet presAssocID="{B59F310E-0C22-4572-B306-A3C982BF627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88FBC84-5EBF-4439-86B6-90AAE7D809EF}" type="pres">
      <dgm:prSet presAssocID="{B59F310E-0C22-4572-B306-A3C982BF6272}" presName="Name1" presStyleCnt="0"/>
      <dgm:spPr/>
      <dgm:t>
        <a:bodyPr/>
        <a:lstStyle/>
        <a:p>
          <a:endParaRPr lang="ru-RU"/>
        </a:p>
      </dgm:t>
    </dgm:pt>
    <dgm:pt modelId="{2C4F4FA9-570B-434A-A249-9B763325B6FD}" type="pres">
      <dgm:prSet presAssocID="{B59F310E-0C22-4572-B306-A3C982BF6272}" presName="cycle" presStyleCnt="0"/>
      <dgm:spPr/>
      <dgm:t>
        <a:bodyPr/>
        <a:lstStyle/>
        <a:p>
          <a:endParaRPr lang="ru-RU"/>
        </a:p>
      </dgm:t>
    </dgm:pt>
    <dgm:pt modelId="{83F33845-CD86-4A85-826E-80A690E121A4}" type="pres">
      <dgm:prSet presAssocID="{B59F310E-0C22-4572-B306-A3C982BF6272}" presName="srcNode" presStyleLbl="node1" presStyleIdx="0" presStyleCnt="7"/>
      <dgm:spPr/>
      <dgm:t>
        <a:bodyPr/>
        <a:lstStyle/>
        <a:p>
          <a:endParaRPr lang="ru-RU"/>
        </a:p>
      </dgm:t>
    </dgm:pt>
    <dgm:pt modelId="{0580A91B-3B04-4D9D-9A36-9490EF571C02}" type="pres">
      <dgm:prSet presAssocID="{B59F310E-0C22-4572-B306-A3C982BF6272}" presName="conn" presStyleLbl="parChTrans1D2" presStyleIdx="0" presStyleCnt="1"/>
      <dgm:spPr/>
      <dgm:t>
        <a:bodyPr/>
        <a:lstStyle/>
        <a:p>
          <a:endParaRPr lang="ru-RU"/>
        </a:p>
      </dgm:t>
    </dgm:pt>
    <dgm:pt modelId="{6E4BF184-B3B2-4C68-A5EF-DD1F13B85F42}" type="pres">
      <dgm:prSet presAssocID="{B59F310E-0C22-4572-B306-A3C982BF6272}" presName="extraNode" presStyleLbl="node1" presStyleIdx="0" presStyleCnt="7"/>
      <dgm:spPr/>
      <dgm:t>
        <a:bodyPr/>
        <a:lstStyle/>
        <a:p>
          <a:endParaRPr lang="ru-RU"/>
        </a:p>
      </dgm:t>
    </dgm:pt>
    <dgm:pt modelId="{917007A0-D2B7-4BC9-A831-AF98327F02DD}" type="pres">
      <dgm:prSet presAssocID="{B59F310E-0C22-4572-B306-A3C982BF6272}" presName="dstNode" presStyleLbl="node1" presStyleIdx="0" presStyleCnt="7"/>
      <dgm:spPr/>
      <dgm:t>
        <a:bodyPr/>
        <a:lstStyle/>
        <a:p>
          <a:endParaRPr lang="ru-RU"/>
        </a:p>
      </dgm:t>
    </dgm:pt>
    <dgm:pt modelId="{5EDC9051-667E-4CE3-8AC3-1442BDC8CEEF}" type="pres">
      <dgm:prSet presAssocID="{3F8FD408-CD5E-4E66-B177-AEE12F4DB560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063D8-2958-419D-8377-72B9424FD0CA}" type="pres">
      <dgm:prSet presAssocID="{3F8FD408-CD5E-4E66-B177-AEE12F4DB560}" presName="accent_1" presStyleCnt="0"/>
      <dgm:spPr/>
      <dgm:t>
        <a:bodyPr/>
        <a:lstStyle/>
        <a:p>
          <a:endParaRPr lang="ru-RU"/>
        </a:p>
      </dgm:t>
    </dgm:pt>
    <dgm:pt modelId="{DE9029F4-2D59-45F9-832F-26EA7D07D711}" type="pres">
      <dgm:prSet presAssocID="{3F8FD408-CD5E-4E66-B177-AEE12F4DB560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5C5F1208-3FBE-4224-BC57-778312AEC2F3}" type="pres">
      <dgm:prSet presAssocID="{0863AEAB-4F3B-4F4B-9B42-4E43C8929C4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21122-FD24-42A0-903C-0E00FA5204EF}" type="pres">
      <dgm:prSet presAssocID="{0863AEAB-4F3B-4F4B-9B42-4E43C8929C42}" presName="accent_2" presStyleCnt="0"/>
      <dgm:spPr/>
      <dgm:t>
        <a:bodyPr/>
        <a:lstStyle/>
        <a:p>
          <a:endParaRPr lang="ru-RU"/>
        </a:p>
      </dgm:t>
    </dgm:pt>
    <dgm:pt modelId="{BCDC48A6-B4B9-4392-A9C5-0F80C6F482FF}" type="pres">
      <dgm:prSet presAssocID="{0863AEAB-4F3B-4F4B-9B42-4E43C8929C42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27A5F119-A9FC-4D0B-ADED-DD06DF112587}" type="pres">
      <dgm:prSet presAssocID="{ADDEFB6B-A8ED-4574-84B5-64C5BEAEAF3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6E26B-44D2-4C05-BBC8-E67E9794AE0C}" type="pres">
      <dgm:prSet presAssocID="{ADDEFB6B-A8ED-4574-84B5-64C5BEAEAF35}" presName="accent_3" presStyleCnt="0"/>
      <dgm:spPr/>
      <dgm:t>
        <a:bodyPr/>
        <a:lstStyle/>
        <a:p>
          <a:endParaRPr lang="ru-RU"/>
        </a:p>
      </dgm:t>
    </dgm:pt>
    <dgm:pt modelId="{8B1A37D1-1991-4B56-B2B2-2DE60AA60086}" type="pres">
      <dgm:prSet presAssocID="{ADDEFB6B-A8ED-4574-84B5-64C5BEAEAF35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BFEE24B9-A220-40AA-AAE9-A08AA93E87A0}" type="pres">
      <dgm:prSet presAssocID="{13167637-F3B1-402E-8BDA-66D3C3573EB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C3626-4FE8-485F-B557-1670FDE6B9AC}" type="pres">
      <dgm:prSet presAssocID="{13167637-F3B1-402E-8BDA-66D3C3573EB2}" presName="accent_4" presStyleCnt="0"/>
      <dgm:spPr/>
      <dgm:t>
        <a:bodyPr/>
        <a:lstStyle/>
        <a:p>
          <a:endParaRPr lang="ru-RU"/>
        </a:p>
      </dgm:t>
    </dgm:pt>
    <dgm:pt modelId="{2C6F30B3-4440-4E91-95E8-39F06D4DF225}" type="pres">
      <dgm:prSet presAssocID="{13167637-F3B1-402E-8BDA-66D3C3573EB2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8A82AF90-9258-440C-9AF8-427C9D823A3E}" type="pres">
      <dgm:prSet presAssocID="{D8E9BC02-D84F-4F33-B4D9-A2D6EAB12E5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8C61D-5760-494B-AE36-3784A8BA85ED}" type="pres">
      <dgm:prSet presAssocID="{D8E9BC02-D84F-4F33-B4D9-A2D6EAB12E5D}" presName="accent_5" presStyleCnt="0"/>
      <dgm:spPr/>
      <dgm:t>
        <a:bodyPr/>
        <a:lstStyle/>
        <a:p>
          <a:endParaRPr lang="ru-RU"/>
        </a:p>
      </dgm:t>
    </dgm:pt>
    <dgm:pt modelId="{425CE494-CEB2-4837-B5EC-0FAA18A7721F}" type="pres">
      <dgm:prSet presAssocID="{D8E9BC02-D84F-4F33-B4D9-A2D6EAB12E5D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03FA2535-E0E7-4ACB-B08D-A5C75F3AA3E3}" type="pres">
      <dgm:prSet presAssocID="{99A50BDF-5B00-4289-AADE-912F8D1D321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66C92-34A1-48CC-BF0B-679910455C45}" type="pres">
      <dgm:prSet presAssocID="{99A50BDF-5B00-4289-AADE-912F8D1D3215}" presName="accent_6" presStyleCnt="0"/>
      <dgm:spPr/>
      <dgm:t>
        <a:bodyPr/>
        <a:lstStyle/>
        <a:p>
          <a:endParaRPr lang="ru-RU"/>
        </a:p>
      </dgm:t>
    </dgm:pt>
    <dgm:pt modelId="{A5068092-FDDB-4EB7-8CA7-B7B6D4D8B120}" type="pres">
      <dgm:prSet presAssocID="{99A50BDF-5B00-4289-AADE-912F8D1D3215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027327A2-CA13-490B-AD53-F92470CA73FC}" type="pres">
      <dgm:prSet presAssocID="{0A2D0D3F-62D3-42C8-8334-2055BD2EF69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37EAA-2A21-4615-9EDB-5E812DEB5E56}" type="pres">
      <dgm:prSet presAssocID="{0A2D0D3F-62D3-42C8-8334-2055BD2EF69C}" presName="accent_7" presStyleCnt="0"/>
      <dgm:spPr/>
      <dgm:t>
        <a:bodyPr/>
        <a:lstStyle/>
        <a:p>
          <a:endParaRPr lang="ru-RU"/>
        </a:p>
      </dgm:t>
    </dgm:pt>
    <dgm:pt modelId="{C62F956F-93BE-4DC5-828C-7EB4B9B7D240}" type="pres">
      <dgm:prSet presAssocID="{0A2D0D3F-62D3-42C8-8334-2055BD2EF69C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48E10A99-C215-4EA5-86F2-91EA804D278C}" type="presOf" srcId="{13167637-F3B1-402E-8BDA-66D3C3573EB2}" destId="{BFEE24B9-A220-40AA-AAE9-A08AA93E87A0}" srcOrd="0" destOrd="0" presId="urn:microsoft.com/office/officeart/2008/layout/VerticalCurvedList"/>
    <dgm:cxn modelId="{66ABE3C6-DAAF-492E-B0EC-972C91305E02}" srcId="{B59F310E-0C22-4572-B306-A3C982BF6272}" destId="{0A2D0D3F-62D3-42C8-8334-2055BD2EF69C}" srcOrd="6" destOrd="0" parTransId="{786FB68B-9299-4A71-91B1-818D35A7B599}" sibTransId="{7790042D-AEDA-40F4-BF13-6F37AB8E9A74}"/>
    <dgm:cxn modelId="{0A455F13-8647-4BAE-9D45-9EEC9DDD6463}" srcId="{B59F310E-0C22-4572-B306-A3C982BF6272}" destId="{13167637-F3B1-402E-8BDA-66D3C3573EB2}" srcOrd="3" destOrd="0" parTransId="{CE9F5D4E-D6C8-4923-8B7A-70FF9E3A03B8}" sibTransId="{26F8C5F1-6FBA-4444-9925-55D9ADA7EBA6}"/>
    <dgm:cxn modelId="{57B4E865-6D00-4AE0-9989-E25607C31009}" type="presOf" srcId="{ADDEFB6B-A8ED-4574-84B5-64C5BEAEAF35}" destId="{27A5F119-A9FC-4D0B-ADED-DD06DF112587}" srcOrd="0" destOrd="0" presId="urn:microsoft.com/office/officeart/2008/layout/VerticalCurvedList"/>
    <dgm:cxn modelId="{B152E6CA-235B-4861-A85F-747BC990A2D6}" type="presOf" srcId="{99A50BDF-5B00-4289-AADE-912F8D1D3215}" destId="{03FA2535-E0E7-4ACB-B08D-A5C75F3AA3E3}" srcOrd="0" destOrd="0" presId="urn:microsoft.com/office/officeart/2008/layout/VerticalCurvedList"/>
    <dgm:cxn modelId="{B4256E9A-579A-439C-99A2-2728DF6414EA}" type="presOf" srcId="{0863AEAB-4F3B-4F4B-9B42-4E43C8929C42}" destId="{5C5F1208-3FBE-4224-BC57-778312AEC2F3}" srcOrd="0" destOrd="0" presId="urn:microsoft.com/office/officeart/2008/layout/VerticalCurvedList"/>
    <dgm:cxn modelId="{38B7A6C6-441E-45FB-8016-8CE9A342913E}" type="presOf" srcId="{B3F997CF-3C1E-4CBB-BC4C-6BBC3EF05CC0}" destId="{0580A91B-3B04-4D9D-9A36-9490EF571C02}" srcOrd="0" destOrd="0" presId="urn:microsoft.com/office/officeart/2008/layout/VerticalCurvedList"/>
    <dgm:cxn modelId="{95782F9C-1589-4F56-9B27-D0E98064C40F}" srcId="{B59F310E-0C22-4572-B306-A3C982BF6272}" destId="{3F8FD408-CD5E-4E66-B177-AEE12F4DB560}" srcOrd="0" destOrd="0" parTransId="{AA60673E-D8B2-4F0E-9B3D-780A426D2CFF}" sibTransId="{B3F997CF-3C1E-4CBB-BC4C-6BBC3EF05CC0}"/>
    <dgm:cxn modelId="{82DDEC45-25E3-4DBE-BA02-565F4D3D7A77}" srcId="{B59F310E-0C22-4572-B306-A3C982BF6272}" destId="{D8E9BC02-D84F-4F33-B4D9-A2D6EAB12E5D}" srcOrd="4" destOrd="0" parTransId="{C0070825-0992-42B2-8AEE-CB9380EA50C6}" sibTransId="{37775F76-618A-4C9E-AB5F-4E58E3BBD38D}"/>
    <dgm:cxn modelId="{3F27856B-CD41-49FA-A8D4-1AEC1F99B8BC}" type="presOf" srcId="{B59F310E-0C22-4572-B306-A3C982BF6272}" destId="{84A330C8-B79E-4347-A7AC-1C195E4CE458}" srcOrd="0" destOrd="0" presId="urn:microsoft.com/office/officeart/2008/layout/VerticalCurvedList"/>
    <dgm:cxn modelId="{EF0D7FA0-214F-4D36-824C-E9FE9979B15B}" srcId="{B59F310E-0C22-4572-B306-A3C982BF6272}" destId="{99A50BDF-5B00-4289-AADE-912F8D1D3215}" srcOrd="5" destOrd="0" parTransId="{3EE96964-D361-4DEF-820A-873073987BD4}" sibTransId="{6A0F5E16-7ABB-41A5-B341-1982B4A706CC}"/>
    <dgm:cxn modelId="{98BBC0D7-4D8F-478A-85E6-54B6F97AB325}" type="presOf" srcId="{D8E9BC02-D84F-4F33-B4D9-A2D6EAB12E5D}" destId="{8A82AF90-9258-440C-9AF8-427C9D823A3E}" srcOrd="0" destOrd="0" presId="urn:microsoft.com/office/officeart/2008/layout/VerticalCurvedList"/>
    <dgm:cxn modelId="{FDFFF955-D108-4156-BB2D-AEA4B8F4871D}" type="presOf" srcId="{0A2D0D3F-62D3-42C8-8334-2055BD2EF69C}" destId="{027327A2-CA13-490B-AD53-F92470CA73FC}" srcOrd="0" destOrd="0" presId="urn:microsoft.com/office/officeart/2008/layout/VerticalCurvedList"/>
    <dgm:cxn modelId="{8CC0640A-03C7-48C8-91BF-90490FE2D2B0}" srcId="{B59F310E-0C22-4572-B306-A3C982BF6272}" destId="{0863AEAB-4F3B-4F4B-9B42-4E43C8929C42}" srcOrd="1" destOrd="0" parTransId="{2AED186D-3374-4043-BC89-6C61353F8F7E}" sibTransId="{C649F22D-078F-45C7-8B2F-5CA90AC1F0A5}"/>
    <dgm:cxn modelId="{576F9DCD-D8B8-4A29-AC76-BD5BFE800391}" srcId="{B59F310E-0C22-4572-B306-A3C982BF6272}" destId="{ADDEFB6B-A8ED-4574-84B5-64C5BEAEAF35}" srcOrd="2" destOrd="0" parTransId="{DD068A47-BA79-4A1A-82AC-485181F6C5A7}" sibTransId="{685693F8-777E-48DE-B115-016D8B06674A}"/>
    <dgm:cxn modelId="{E3D39DCD-7E6F-4329-A907-A07041055626}" type="presOf" srcId="{3F8FD408-CD5E-4E66-B177-AEE12F4DB560}" destId="{5EDC9051-667E-4CE3-8AC3-1442BDC8CEEF}" srcOrd="0" destOrd="0" presId="urn:microsoft.com/office/officeart/2008/layout/VerticalCurvedList"/>
    <dgm:cxn modelId="{1DC784DB-7276-4625-93D4-EBDE7CA06F96}" type="presParOf" srcId="{84A330C8-B79E-4347-A7AC-1C195E4CE458}" destId="{088FBC84-5EBF-4439-86B6-90AAE7D809EF}" srcOrd="0" destOrd="0" presId="urn:microsoft.com/office/officeart/2008/layout/VerticalCurvedList"/>
    <dgm:cxn modelId="{CC4BABC2-657D-4C0F-B41B-B39BF4730C6E}" type="presParOf" srcId="{088FBC84-5EBF-4439-86B6-90AAE7D809EF}" destId="{2C4F4FA9-570B-434A-A249-9B763325B6FD}" srcOrd="0" destOrd="0" presId="urn:microsoft.com/office/officeart/2008/layout/VerticalCurvedList"/>
    <dgm:cxn modelId="{7F6F53B3-287D-4875-A803-8901672A294D}" type="presParOf" srcId="{2C4F4FA9-570B-434A-A249-9B763325B6FD}" destId="{83F33845-CD86-4A85-826E-80A690E121A4}" srcOrd="0" destOrd="0" presId="urn:microsoft.com/office/officeart/2008/layout/VerticalCurvedList"/>
    <dgm:cxn modelId="{89E20C12-EBB6-4F82-9EAF-11C0E39D8690}" type="presParOf" srcId="{2C4F4FA9-570B-434A-A249-9B763325B6FD}" destId="{0580A91B-3B04-4D9D-9A36-9490EF571C02}" srcOrd="1" destOrd="0" presId="urn:microsoft.com/office/officeart/2008/layout/VerticalCurvedList"/>
    <dgm:cxn modelId="{A49439DB-8042-44F3-A2FB-E9C777BCA59F}" type="presParOf" srcId="{2C4F4FA9-570B-434A-A249-9B763325B6FD}" destId="{6E4BF184-B3B2-4C68-A5EF-DD1F13B85F42}" srcOrd="2" destOrd="0" presId="urn:microsoft.com/office/officeart/2008/layout/VerticalCurvedList"/>
    <dgm:cxn modelId="{4B706FA8-7689-4EC0-83EA-24268A38F579}" type="presParOf" srcId="{2C4F4FA9-570B-434A-A249-9B763325B6FD}" destId="{917007A0-D2B7-4BC9-A831-AF98327F02DD}" srcOrd="3" destOrd="0" presId="urn:microsoft.com/office/officeart/2008/layout/VerticalCurvedList"/>
    <dgm:cxn modelId="{840FE76C-9BB1-49D3-8A33-E834E2405D24}" type="presParOf" srcId="{088FBC84-5EBF-4439-86B6-90AAE7D809EF}" destId="{5EDC9051-667E-4CE3-8AC3-1442BDC8CEEF}" srcOrd="1" destOrd="0" presId="urn:microsoft.com/office/officeart/2008/layout/VerticalCurvedList"/>
    <dgm:cxn modelId="{9182F9BC-06DB-4CEB-9A67-153492562C23}" type="presParOf" srcId="{088FBC84-5EBF-4439-86B6-90AAE7D809EF}" destId="{F92063D8-2958-419D-8377-72B9424FD0CA}" srcOrd="2" destOrd="0" presId="urn:microsoft.com/office/officeart/2008/layout/VerticalCurvedList"/>
    <dgm:cxn modelId="{076624F0-C783-41ED-8E9F-9B8F13C95061}" type="presParOf" srcId="{F92063D8-2958-419D-8377-72B9424FD0CA}" destId="{DE9029F4-2D59-45F9-832F-26EA7D07D711}" srcOrd="0" destOrd="0" presId="urn:microsoft.com/office/officeart/2008/layout/VerticalCurvedList"/>
    <dgm:cxn modelId="{C20C78CD-8A4F-49C2-A085-488ED2A70B0F}" type="presParOf" srcId="{088FBC84-5EBF-4439-86B6-90AAE7D809EF}" destId="{5C5F1208-3FBE-4224-BC57-778312AEC2F3}" srcOrd="3" destOrd="0" presId="urn:microsoft.com/office/officeart/2008/layout/VerticalCurvedList"/>
    <dgm:cxn modelId="{1209CBA5-112D-40DE-B463-BD780BC13EB1}" type="presParOf" srcId="{088FBC84-5EBF-4439-86B6-90AAE7D809EF}" destId="{FF121122-FD24-42A0-903C-0E00FA5204EF}" srcOrd="4" destOrd="0" presId="urn:microsoft.com/office/officeart/2008/layout/VerticalCurvedList"/>
    <dgm:cxn modelId="{C86E9160-355D-4E5F-92D0-2931087CF2B8}" type="presParOf" srcId="{FF121122-FD24-42A0-903C-0E00FA5204EF}" destId="{BCDC48A6-B4B9-4392-A9C5-0F80C6F482FF}" srcOrd="0" destOrd="0" presId="urn:microsoft.com/office/officeart/2008/layout/VerticalCurvedList"/>
    <dgm:cxn modelId="{0724C235-583E-40CE-BEB7-76ADA2F01665}" type="presParOf" srcId="{088FBC84-5EBF-4439-86B6-90AAE7D809EF}" destId="{27A5F119-A9FC-4D0B-ADED-DD06DF112587}" srcOrd="5" destOrd="0" presId="urn:microsoft.com/office/officeart/2008/layout/VerticalCurvedList"/>
    <dgm:cxn modelId="{38AFB0DD-7CC3-42D8-AE4B-0A1119E1EFEA}" type="presParOf" srcId="{088FBC84-5EBF-4439-86B6-90AAE7D809EF}" destId="{B866E26B-44D2-4C05-BBC8-E67E9794AE0C}" srcOrd="6" destOrd="0" presId="urn:microsoft.com/office/officeart/2008/layout/VerticalCurvedList"/>
    <dgm:cxn modelId="{AD31DE8D-D408-41AE-9A49-1D68AF659FFA}" type="presParOf" srcId="{B866E26B-44D2-4C05-BBC8-E67E9794AE0C}" destId="{8B1A37D1-1991-4B56-B2B2-2DE60AA60086}" srcOrd="0" destOrd="0" presId="urn:microsoft.com/office/officeart/2008/layout/VerticalCurvedList"/>
    <dgm:cxn modelId="{8EB1095A-B6E6-4ADF-8108-9A0C09497988}" type="presParOf" srcId="{088FBC84-5EBF-4439-86B6-90AAE7D809EF}" destId="{BFEE24B9-A220-40AA-AAE9-A08AA93E87A0}" srcOrd="7" destOrd="0" presId="urn:microsoft.com/office/officeart/2008/layout/VerticalCurvedList"/>
    <dgm:cxn modelId="{CED099A9-84FB-4F41-A0B2-37482DA12D79}" type="presParOf" srcId="{088FBC84-5EBF-4439-86B6-90AAE7D809EF}" destId="{569C3626-4FE8-485F-B557-1670FDE6B9AC}" srcOrd="8" destOrd="0" presId="urn:microsoft.com/office/officeart/2008/layout/VerticalCurvedList"/>
    <dgm:cxn modelId="{400FE886-E879-445F-AC7D-044475A00C4F}" type="presParOf" srcId="{569C3626-4FE8-485F-B557-1670FDE6B9AC}" destId="{2C6F30B3-4440-4E91-95E8-39F06D4DF225}" srcOrd="0" destOrd="0" presId="urn:microsoft.com/office/officeart/2008/layout/VerticalCurvedList"/>
    <dgm:cxn modelId="{D437E7AD-5BB2-4635-B006-49124CCF56C4}" type="presParOf" srcId="{088FBC84-5EBF-4439-86B6-90AAE7D809EF}" destId="{8A82AF90-9258-440C-9AF8-427C9D823A3E}" srcOrd="9" destOrd="0" presId="urn:microsoft.com/office/officeart/2008/layout/VerticalCurvedList"/>
    <dgm:cxn modelId="{D45B97AB-81EC-4673-A27F-FB99D574CD9F}" type="presParOf" srcId="{088FBC84-5EBF-4439-86B6-90AAE7D809EF}" destId="{73B8C61D-5760-494B-AE36-3784A8BA85ED}" srcOrd="10" destOrd="0" presId="urn:microsoft.com/office/officeart/2008/layout/VerticalCurvedList"/>
    <dgm:cxn modelId="{FE3A29D4-A376-4657-A4F7-77D52C0E8EAA}" type="presParOf" srcId="{73B8C61D-5760-494B-AE36-3784A8BA85ED}" destId="{425CE494-CEB2-4837-B5EC-0FAA18A7721F}" srcOrd="0" destOrd="0" presId="urn:microsoft.com/office/officeart/2008/layout/VerticalCurvedList"/>
    <dgm:cxn modelId="{EC123224-638A-4620-89AB-F4FFBA850D2B}" type="presParOf" srcId="{088FBC84-5EBF-4439-86B6-90AAE7D809EF}" destId="{03FA2535-E0E7-4ACB-B08D-A5C75F3AA3E3}" srcOrd="11" destOrd="0" presId="urn:microsoft.com/office/officeart/2008/layout/VerticalCurvedList"/>
    <dgm:cxn modelId="{AADF96F7-F06D-479F-97D3-17CF6A6DEEA4}" type="presParOf" srcId="{088FBC84-5EBF-4439-86B6-90AAE7D809EF}" destId="{5EC66C92-34A1-48CC-BF0B-679910455C45}" srcOrd="12" destOrd="0" presId="urn:microsoft.com/office/officeart/2008/layout/VerticalCurvedList"/>
    <dgm:cxn modelId="{4EA91461-00AE-440D-BE25-61BCE9BDA433}" type="presParOf" srcId="{5EC66C92-34A1-48CC-BF0B-679910455C45}" destId="{A5068092-FDDB-4EB7-8CA7-B7B6D4D8B120}" srcOrd="0" destOrd="0" presId="urn:microsoft.com/office/officeart/2008/layout/VerticalCurvedList"/>
    <dgm:cxn modelId="{F5F8CD7D-3301-45DE-8BD0-1E3244820060}" type="presParOf" srcId="{088FBC84-5EBF-4439-86B6-90AAE7D809EF}" destId="{027327A2-CA13-490B-AD53-F92470CA73FC}" srcOrd="13" destOrd="0" presId="urn:microsoft.com/office/officeart/2008/layout/VerticalCurvedList"/>
    <dgm:cxn modelId="{D0B82EE8-2614-4E19-A4D6-593E2C31CF8F}" type="presParOf" srcId="{088FBC84-5EBF-4439-86B6-90AAE7D809EF}" destId="{98537EAA-2A21-4615-9EDB-5E812DEB5E56}" srcOrd="14" destOrd="0" presId="urn:microsoft.com/office/officeart/2008/layout/VerticalCurvedList"/>
    <dgm:cxn modelId="{6211C1A6-A77F-410B-B0CE-0688B058B77A}" type="presParOf" srcId="{98537EAA-2A21-4615-9EDB-5E812DEB5E56}" destId="{C62F956F-93BE-4DC5-828C-7EB4B9B7D2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735D70-8E54-4D43-A717-25DD01A4C1E3}" type="doc">
      <dgm:prSet loTypeId="urn:microsoft.com/office/officeart/2005/8/layout/matrix1" loCatId="matrix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3317DA4-FADE-431B-8F35-B3214171426F}">
      <dgm:prSet phldrT="[Текст]" custT="1"/>
      <dgm:spPr/>
      <dgm:t>
        <a:bodyPr/>
        <a:lstStyle/>
        <a:p>
          <a:r>
            <a:rPr lang="ru-RU" sz="1600" b="1" u="none">
              <a:latin typeface="Times New Roman" panose="02020603050405020304" pitchFamily="18" charset="0"/>
              <a:cs typeface="Times New Roman" panose="02020603050405020304" pitchFamily="18" charset="0"/>
            </a:rPr>
            <a:t>Мнемотехника развивает:</a:t>
          </a:r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F665BF-FC74-43C8-B133-804FED046F4F}" type="parTrans" cxnId="{EBBCA436-22D9-40C0-9879-DF393CB81374}">
      <dgm:prSet/>
      <dgm:spPr/>
      <dgm:t>
        <a:bodyPr/>
        <a:lstStyle/>
        <a:p>
          <a:endParaRPr lang="ru-RU"/>
        </a:p>
      </dgm:t>
    </dgm:pt>
    <dgm:pt modelId="{FF6D7748-54DA-4133-8401-4CF6C3566A71}" type="sibTrans" cxnId="{EBBCA436-22D9-40C0-9879-DF393CB81374}">
      <dgm:prSet/>
      <dgm:spPr/>
      <dgm:t>
        <a:bodyPr/>
        <a:lstStyle/>
        <a:p>
          <a:endParaRPr lang="ru-RU"/>
        </a:p>
      </dgm:t>
    </dgm:pt>
    <dgm:pt modelId="{0B13063A-A47B-4169-A8CE-257EE719E15E}">
      <dgm:prSet phldrT="[Текст]" custT="1"/>
      <dgm:spPr/>
      <dgm:t>
        <a:bodyPr/>
        <a:lstStyle/>
        <a:p>
          <a:r>
            <a:rPr lang="ru-RU" sz="20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ассоциативное мышление </a:t>
          </a:r>
        </a:p>
      </dgm:t>
    </dgm:pt>
    <dgm:pt modelId="{FEB9A69F-71D1-475B-9436-8F9D8C977AEA}" type="parTrans" cxnId="{4DFA848C-01E7-431F-863B-48A11320E147}">
      <dgm:prSet/>
      <dgm:spPr/>
      <dgm:t>
        <a:bodyPr/>
        <a:lstStyle/>
        <a:p>
          <a:endParaRPr lang="ru-RU"/>
        </a:p>
      </dgm:t>
    </dgm:pt>
    <dgm:pt modelId="{673D36F8-3025-4D43-9060-EC4DDC8347A8}" type="sibTrans" cxnId="{4DFA848C-01E7-431F-863B-48A11320E147}">
      <dgm:prSet/>
      <dgm:spPr/>
      <dgm:t>
        <a:bodyPr/>
        <a:lstStyle/>
        <a:p>
          <a:endParaRPr lang="ru-RU"/>
        </a:p>
      </dgm:t>
    </dgm:pt>
    <dgm:pt modelId="{3C3ECBA3-9FDB-423A-AD0E-59831EB351DA}">
      <dgm:prSet phldrT="[Текст]" custT="1"/>
      <dgm:spPr/>
      <dgm:t>
        <a:bodyPr/>
        <a:lstStyle/>
        <a:p>
          <a:r>
            <a:rPr lang="ru-RU" sz="20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зрительную и слуховую память</a:t>
          </a:r>
        </a:p>
      </dgm:t>
    </dgm:pt>
    <dgm:pt modelId="{5751BCE7-0BBD-46A3-BE53-96B9574F1A64}" type="parTrans" cxnId="{4B04373D-9D0F-4660-9E92-D186190732B1}">
      <dgm:prSet/>
      <dgm:spPr/>
      <dgm:t>
        <a:bodyPr/>
        <a:lstStyle/>
        <a:p>
          <a:endParaRPr lang="ru-RU"/>
        </a:p>
      </dgm:t>
    </dgm:pt>
    <dgm:pt modelId="{A28E98E4-39FA-4864-AF92-5B1521BF6B85}" type="sibTrans" cxnId="{4B04373D-9D0F-4660-9E92-D186190732B1}">
      <dgm:prSet/>
      <dgm:spPr/>
      <dgm:t>
        <a:bodyPr/>
        <a:lstStyle/>
        <a:p>
          <a:endParaRPr lang="ru-RU"/>
        </a:p>
      </dgm:t>
    </dgm:pt>
    <dgm:pt modelId="{68016923-2713-4245-AFB1-8D42A7AA5388}">
      <dgm:prSet phldrT="[Текст]" custT="1"/>
      <dgm:spPr/>
      <dgm:t>
        <a:bodyPr/>
        <a:lstStyle/>
        <a:p>
          <a:r>
            <a:rPr lang="ru-RU" sz="20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зрительное и слуховое внимание</a:t>
          </a:r>
        </a:p>
      </dgm:t>
    </dgm:pt>
    <dgm:pt modelId="{B0BC666E-E96E-467C-ABE1-94657F74D9C4}" type="parTrans" cxnId="{4DF65986-A9C4-48B8-A183-72C74830525A}">
      <dgm:prSet/>
      <dgm:spPr/>
      <dgm:t>
        <a:bodyPr/>
        <a:lstStyle/>
        <a:p>
          <a:endParaRPr lang="ru-RU"/>
        </a:p>
      </dgm:t>
    </dgm:pt>
    <dgm:pt modelId="{F6ACBAE9-D93D-419D-92E0-0FF6C5653692}" type="sibTrans" cxnId="{4DF65986-A9C4-48B8-A183-72C74830525A}">
      <dgm:prSet/>
      <dgm:spPr/>
      <dgm:t>
        <a:bodyPr/>
        <a:lstStyle/>
        <a:p>
          <a:endParaRPr lang="ru-RU"/>
        </a:p>
      </dgm:t>
    </dgm:pt>
    <dgm:pt modelId="{E41E3C95-2767-49B7-BC99-64F4C3CDAF26}">
      <dgm:prSet phldrT="[Текст]" custT="1"/>
      <dgm:spPr/>
      <dgm:t>
        <a:bodyPr/>
        <a:lstStyle/>
        <a:p>
          <a:r>
            <a:rPr lang="ru-RU" sz="20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воображение</a:t>
          </a:r>
        </a:p>
      </dgm:t>
    </dgm:pt>
    <dgm:pt modelId="{22E7228A-C040-42A0-A8F3-7E01B1E6F963}" type="parTrans" cxnId="{9D5747B5-5D20-42BB-99BF-4851D8C271CC}">
      <dgm:prSet/>
      <dgm:spPr/>
      <dgm:t>
        <a:bodyPr/>
        <a:lstStyle/>
        <a:p>
          <a:endParaRPr lang="ru-RU"/>
        </a:p>
      </dgm:t>
    </dgm:pt>
    <dgm:pt modelId="{8C83372D-EFC1-42D9-BB3D-13A28ED27515}" type="sibTrans" cxnId="{9D5747B5-5D20-42BB-99BF-4851D8C271CC}">
      <dgm:prSet/>
      <dgm:spPr/>
      <dgm:t>
        <a:bodyPr/>
        <a:lstStyle/>
        <a:p>
          <a:endParaRPr lang="ru-RU"/>
        </a:p>
      </dgm:t>
    </dgm:pt>
    <dgm:pt modelId="{6A5E16AB-9084-43D3-B253-5EFDD834C55C}" type="pres">
      <dgm:prSet presAssocID="{91735D70-8E54-4D43-A717-25DD01A4C1E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58EA3D-9A20-453B-B362-F05E1CB5FB7F}" type="pres">
      <dgm:prSet presAssocID="{91735D70-8E54-4D43-A717-25DD01A4C1E3}" presName="matrix" presStyleCnt="0"/>
      <dgm:spPr/>
    </dgm:pt>
    <dgm:pt modelId="{373852C8-1846-4882-814C-F5088C0BF460}" type="pres">
      <dgm:prSet presAssocID="{91735D70-8E54-4D43-A717-25DD01A4C1E3}" presName="tile1" presStyleLbl="node1" presStyleIdx="0" presStyleCnt="4"/>
      <dgm:spPr/>
      <dgm:t>
        <a:bodyPr/>
        <a:lstStyle/>
        <a:p>
          <a:endParaRPr lang="ru-RU"/>
        </a:p>
      </dgm:t>
    </dgm:pt>
    <dgm:pt modelId="{E01A3F68-5272-447B-AB1A-14109B5C2008}" type="pres">
      <dgm:prSet presAssocID="{91735D70-8E54-4D43-A717-25DD01A4C1E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B3EA9-8E48-44E4-956C-BBB16AD64CEB}" type="pres">
      <dgm:prSet presAssocID="{91735D70-8E54-4D43-A717-25DD01A4C1E3}" presName="tile2" presStyleLbl="node1" presStyleIdx="1" presStyleCnt="4"/>
      <dgm:spPr/>
      <dgm:t>
        <a:bodyPr/>
        <a:lstStyle/>
        <a:p>
          <a:endParaRPr lang="ru-RU"/>
        </a:p>
      </dgm:t>
    </dgm:pt>
    <dgm:pt modelId="{932B70DA-A28E-49FD-9A6E-57D9C11400C7}" type="pres">
      <dgm:prSet presAssocID="{91735D70-8E54-4D43-A717-25DD01A4C1E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869AE-9D4F-4393-8F7B-E918D3FD57FD}" type="pres">
      <dgm:prSet presAssocID="{91735D70-8E54-4D43-A717-25DD01A4C1E3}" presName="tile3" presStyleLbl="node1" presStyleIdx="2" presStyleCnt="4"/>
      <dgm:spPr/>
      <dgm:t>
        <a:bodyPr/>
        <a:lstStyle/>
        <a:p>
          <a:endParaRPr lang="ru-RU"/>
        </a:p>
      </dgm:t>
    </dgm:pt>
    <dgm:pt modelId="{A53918EF-B52B-4B85-9B62-2300104A81B5}" type="pres">
      <dgm:prSet presAssocID="{91735D70-8E54-4D43-A717-25DD01A4C1E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30DAB-C944-49EE-8D6A-1E9F56AEA5B2}" type="pres">
      <dgm:prSet presAssocID="{91735D70-8E54-4D43-A717-25DD01A4C1E3}" presName="tile4" presStyleLbl="node1" presStyleIdx="3" presStyleCnt="4"/>
      <dgm:spPr/>
      <dgm:t>
        <a:bodyPr/>
        <a:lstStyle/>
        <a:p>
          <a:endParaRPr lang="ru-RU"/>
        </a:p>
      </dgm:t>
    </dgm:pt>
    <dgm:pt modelId="{0B7FE5F3-BC62-454E-AEDB-B349580E9DE4}" type="pres">
      <dgm:prSet presAssocID="{91735D70-8E54-4D43-A717-25DD01A4C1E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2946F-B2A3-4BAE-A398-32FD730EC08E}" type="pres">
      <dgm:prSet presAssocID="{91735D70-8E54-4D43-A717-25DD01A4C1E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C5E62DE-E44E-4224-B25B-857D18177A30}" type="presOf" srcId="{3C3ECBA3-9FDB-423A-AD0E-59831EB351DA}" destId="{1DBB3EA9-8E48-44E4-956C-BBB16AD64CEB}" srcOrd="0" destOrd="0" presId="urn:microsoft.com/office/officeart/2005/8/layout/matrix1"/>
    <dgm:cxn modelId="{4D76B7DE-347D-4055-A0AA-C67BED5C1D2F}" type="presOf" srcId="{68016923-2713-4245-AFB1-8D42A7AA5388}" destId="{2DC869AE-9D4F-4393-8F7B-E918D3FD57FD}" srcOrd="0" destOrd="0" presId="urn:microsoft.com/office/officeart/2005/8/layout/matrix1"/>
    <dgm:cxn modelId="{4DF65986-A9C4-48B8-A183-72C74830525A}" srcId="{83317DA4-FADE-431B-8F35-B3214171426F}" destId="{68016923-2713-4245-AFB1-8D42A7AA5388}" srcOrd="2" destOrd="0" parTransId="{B0BC666E-E96E-467C-ABE1-94657F74D9C4}" sibTransId="{F6ACBAE9-D93D-419D-92E0-0FF6C5653692}"/>
    <dgm:cxn modelId="{D1412271-6F25-4475-8CEC-5BCAC7FAE8D9}" type="presOf" srcId="{68016923-2713-4245-AFB1-8D42A7AA5388}" destId="{A53918EF-B52B-4B85-9B62-2300104A81B5}" srcOrd="1" destOrd="0" presId="urn:microsoft.com/office/officeart/2005/8/layout/matrix1"/>
    <dgm:cxn modelId="{3B898292-A0B0-4CD1-A772-2B50DE64D129}" type="presOf" srcId="{83317DA4-FADE-431B-8F35-B3214171426F}" destId="{4D92946F-B2A3-4BAE-A398-32FD730EC08E}" srcOrd="0" destOrd="0" presId="urn:microsoft.com/office/officeart/2005/8/layout/matrix1"/>
    <dgm:cxn modelId="{EBBCA436-22D9-40C0-9879-DF393CB81374}" srcId="{91735D70-8E54-4D43-A717-25DD01A4C1E3}" destId="{83317DA4-FADE-431B-8F35-B3214171426F}" srcOrd="0" destOrd="0" parTransId="{0DF665BF-FC74-43C8-B133-804FED046F4F}" sibTransId="{FF6D7748-54DA-4133-8401-4CF6C3566A71}"/>
    <dgm:cxn modelId="{704814E7-A996-4084-B324-22AAF1440654}" type="presOf" srcId="{0B13063A-A47B-4169-A8CE-257EE719E15E}" destId="{373852C8-1846-4882-814C-F5088C0BF460}" srcOrd="0" destOrd="0" presId="urn:microsoft.com/office/officeart/2005/8/layout/matrix1"/>
    <dgm:cxn modelId="{0AB5065C-73FC-433D-A0E4-1E8A3C41C966}" type="presOf" srcId="{0B13063A-A47B-4169-A8CE-257EE719E15E}" destId="{E01A3F68-5272-447B-AB1A-14109B5C2008}" srcOrd="1" destOrd="0" presId="urn:microsoft.com/office/officeart/2005/8/layout/matrix1"/>
    <dgm:cxn modelId="{4B04373D-9D0F-4660-9E92-D186190732B1}" srcId="{83317DA4-FADE-431B-8F35-B3214171426F}" destId="{3C3ECBA3-9FDB-423A-AD0E-59831EB351DA}" srcOrd="1" destOrd="0" parTransId="{5751BCE7-0BBD-46A3-BE53-96B9574F1A64}" sibTransId="{A28E98E4-39FA-4864-AF92-5B1521BF6B85}"/>
    <dgm:cxn modelId="{7F2D6B57-0FF2-47DC-A0D7-386B4B35B427}" type="presOf" srcId="{91735D70-8E54-4D43-A717-25DD01A4C1E3}" destId="{6A5E16AB-9084-43D3-B253-5EFDD834C55C}" srcOrd="0" destOrd="0" presId="urn:microsoft.com/office/officeart/2005/8/layout/matrix1"/>
    <dgm:cxn modelId="{9D5747B5-5D20-42BB-99BF-4851D8C271CC}" srcId="{83317DA4-FADE-431B-8F35-B3214171426F}" destId="{E41E3C95-2767-49B7-BC99-64F4C3CDAF26}" srcOrd="3" destOrd="0" parTransId="{22E7228A-C040-42A0-A8F3-7E01B1E6F963}" sibTransId="{8C83372D-EFC1-42D9-BB3D-13A28ED27515}"/>
    <dgm:cxn modelId="{4DFA848C-01E7-431F-863B-48A11320E147}" srcId="{83317DA4-FADE-431B-8F35-B3214171426F}" destId="{0B13063A-A47B-4169-A8CE-257EE719E15E}" srcOrd="0" destOrd="0" parTransId="{FEB9A69F-71D1-475B-9436-8F9D8C977AEA}" sibTransId="{673D36F8-3025-4D43-9060-EC4DDC8347A8}"/>
    <dgm:cxn modelId="{96AEB808-689E-4C6A-8733-AD72811EF638}" type="presOf" srcId="{E41E3C95-2767-49B7-BC99-64F4C3CDAF26}" destId="{0B7FE5F3-BC62-454E-AEDB-B349580E9DE4}" srcOrd="1" destOrd="0" presId="urn:microsoft.com/office/officeart/2005/8/layout/matrix1"/>
    <dgm:cxn modelId="{73F0FD6B-4377-4EC3-9440-F2415114BB25}" type="presOf" srcId="{3C3ECBA3-9FDB-423A-AD0E-59831EB351DA}" destId="{932B70DA-A28E-49FD-9A6E-57D9C11400C7}" srcOrd="1" destOrd="0" presId="urn:microsoft.com/office/officeart/2005/8/layout/matrix1"/>
    <dgm:cxn modelId="{B943AAED-B9C0-4C82-B2AA-48EC98C9E673}" type="presOf" srcId="{E41E3C95-2767-49B7-BC99-64F4C3CDAF26}" destId="{88A30DAB-C944-49EE-8D6A-1E9F56AEA5B2}" srcOrd="0" destOrd="0" presId="urn:microsoft.com/office/officeart/2005/8/layout/matrix1"/>
    <dgm:cxn modelId="{BF85CEC5-2E42-47B2-90C1-0FC3FCEF80E4}" type="presParOf" srcId="{6A5E16AB-9084-43D3-B253-5EFDD834C55C}" destId="{6F58EA3D-9A20-453B-B362-F05E1CB5FB7F}" srcOrd="0" destOrd="0" presId="urn:microsoft.com/office/officeart/2005/8/layout/matrix1"/>
    <dgm:cxn modelId="{A3E94799-E517-4066-B551-0446C050A168}" type="presParOf" srcId="{6F58EA3D-9A20-453B-B362-F05E1CB5FB7F}" destId="{373852C8-1846-4882-814C-F5088C0BF460}" srcOrd="0" destOrd="0" presId="urn:microsoft.com/office/officeart/2005/8/layout/matrix1"/>
    <dgm:cxn modelId="{1BC471F2-8625-41CF-9B27-FFB0406FC92A}" type="presParOf" srcId="{6F58EA3D-9A20-453B-B362-F05E1CB5FB7F}" destId="{E01A3F68-5272-447B-AB1A-14109B5C2008}" srcOrd="1" destOrd="0" presId="urn:microsoft.com/office/officeart/2005/8/layout/matrix1"/>
    <dgm:cxn modelId="{6C7E0BA8-9D54-4520-B656-09198F59745E}" type="presParOf" srcId="{6F58EA3D-9A20-453B-B362-F05E1CB5FB7F}" destId="{1DBB3EA9-8E48-44E4-956C-BBB16AD64CEB}" srcOrd="2" destOrd="0" presId="urn:microsoft.com/office/officeart/2005/8/layout/matrix1"/>
    <dgm:cxn modelId="{2ACE6A03-763F-437C-AB2B-24883327141C}" type="presParOf" srcId="{6F58EA3D-9A20-453B-B362-F05E1CB5FB7F}" destId="{932B70DA-A28E-49FD-9A6E-57D9C11400C7}" srcOrd="3" destOrd="0" presId="urn:microsoft.com/office/officeart/2005/8/layout/matrix1"/>
    <dgm:cxn modelId="{5C03117A-CF4D-4D35-96CA-FF28A8AACCD6}" type="presParOf" srcId="{6F58EA3D-9A20-453B-B362-F05E1CB5FB7F}" destId="{2DC869AE-9D4F-4393-8F7B-E918D3FD57FD}" srcOrd="4" destOrd="0" presId="urn:microsoft.com/office/officeart/2005/8/layout/matrix1"/>
    <dgm:cxn modelId="{38B50959-EE83-486D-96D0-9E4E4009C672}" type="presParOf" srcId="{6F58EA3D-9A20-453B-B362-F05E1CB5FB7F}" destId="{A53918EF-B52B-4B85-9B62-2300104A81B5}" srcOrd="5" destOrd="0" presId="urn:microsoft.com/office/officeart/2005/8/layout/matrix1"/>
    <dgm:cxn modelId="{CB1D670E-6DF5-438B-80AC-8260E69CE89A}" type="presParOf" srcId="{6F58EA3D-9A20-453B-B362-F05E1CB5FB7F}" destId="{88A30DAB-C944-49EE-8D6A-1E9F56AEA5B2}" srcOrd="6" destOrd="0" presId="urn:microsoft.com/office/officeart/2005/8/layout/matrix1"/>
    <dgm:cxn modelId="{DBA981FF-789C-4EB6-84F3-CF872692E903}" type="presParOf" srcId="{6F58EA3D-9A20-453B-B362-F05E1CB5FB7F}" destId="{0B7FE5F3-BC62-454E-AEDB-B349580E9DE4}" srcOrd="7" destOrd="0" presId="urn:microsoft.com/office/officeart/2005/8/layout/matrix1"/>
    <dgm:cxn modelId="{FAF52699-636E-4225-8176-48A9B84A7915}" type="presParOf" srcId="{6A5E16AB-9084-43D3-B253-5EFDD834C55C}" destId="{4D92946F-B2A3-4BAE-A398-32FD730EC08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130ECB-A9AD-487A-ACEF-A14B4266081A}">
      <dsp:nvSpPr>
        <dsp:cNvPr id="0" name=""/>
        <dsp:cNvSpPr/>
      </dsp:nvSpPr>
      <dsp:spPr>
        <a:xfrm>
          <a:off x="871776" y="2705100"/>
          <a:ext cx="472357" cy="2234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178" y="0"/>
              </a:lnTo>
              <a:lnTo>
                <a:pt x="236178" y="2234377"/>
              </a:lnTo>
              <a:lnTo>
                <a:pt x="472357" y="2234377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solidFill>
              <a:schemeClr val="tx1"/>
            </a:solidFill>
          </a:endParaRPr>
        </a:p>
      </dsp:txBody>
      <dsp:txXfrm>
        <a:off x="1050861" y="3765194"/>
        <a:ext cx="114188" cy="114188"/>
      </dsp:txXfrm>
    </dsp:sp>
    <dsp:sp modelId="{B8F9CDB3-D679-49EE-8A0B-EA5077A790D0}">
      <dsp:nvSpPr>
        <dsp:cNvPr id="0" name=""/>
        <dsp:cNvSpPr/>
      </dsp:nvSpPr>
      <dsp:spPr>
        <a:xfrm>
          <a:off x="871776" y="2705100"/>
          <a:ext cx="472357" cy="1142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178" y="0"/>
              </a:lnTo>
              <a:lnTo>
                <a:pt x="236178" y="1142324"/>
              </a:lnTo>
              <a:lnTo>
                <a:pt x="472357" y="1142324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1077051" y="3245358"/>
        <a:ext cx="61806" cy="61806"/>
      </dsp:txXfrm>
    </dsp:sp>
    <dsp:sp modelId="{427E00BF-8651-4151-AD29-1915F5EEF56B}">
      <dsp:nvSpPr>
        <dsp:cNvPr id="0" name=""/>
        <dsp:cNvSpPr/>
      </dsp:nvSpPr>
      <dsp:spPr>
        <a:xfrm>
          <a:off x="871776" y="2659380"/>
          <a:ext cx="4723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6178" y="45720"/>
              </a:lnTo>
              <a:lnTo>
                <a:pt x="236178" y="95990"/>
              </a:lnTo>
              <a:lnTo>
                <a:pt x="472357" y="9599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1096079" y="2693224"/>
        <a:ext cx="23751" cy="23751"/>
      </dsp:txXfrm>
    </dsp:sp>
    <dsp:sp modelId="{B541EB24-C973-41E7-A78B-B8173781ED7D}">
      <dsp:nvSpPr>
        <dsp:cNvPr id="0" name=""/>
        <dsp:cNvSpPr/>
      </dsp:nvSpPr>
      <dsp:spPr>
        <a:xfrm>
          <a:off x="871776" y="1642777"/>
          <a:ext cx="461564" cy="1062322"/>
        </a:xfrm>
        <a:custGeom>
          <a:avLst/>
          <a:gdLst/>
          <a:ahLst/>
          <a:cxnLst/>
          <a:rect l="0" t="0" r="0" b="0"/>
          <a:pathLst>
            <a:path>
              <a:moveTo>
                <a:pt x="0" y="1062322"/>
              </a:moveTo>
              <a:lnTo>
                <a:pt x="230782" y="1062322"/>
              </a:lnTo>
              <a:lnTo>
                <a:pt x="230782" y="0"/>
              </a:lnTo>
              <a:lnTo>
                <a:pt x="461564" y="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1073601" y="2144982"/>
        <a:ext cx="57913" cy="57913"/>
      </dsp:txXfrm>
    </dsp:sp>
    <dsp:sp modelId="{40B1BBC7-1CE4-40EA-863B-A28E6F0879FB}">
      <dsp:nvSpPr>
        <dsp:cNvPr id="0" name=""/>
        <dsp:cNvSpPr/>
      </dsp:nvSpPr>
      <dsp:spPr>
        <a:xfrm>
          <a:off x="871776" y="568031"/>
          <a:ext cx="459863" cy="2137068"/>
        </a:xfrm>
        <a:custGeom>
          <a:avLst/>
          <a:gdLst/>
          <a:ahLst/>
          <a:cxnLst/>
          <a:rect l="0" t="0" r="0" b="0"/>
          <a:pathLst>
            <a:path>
              <a:moveTo>
                <a:pt x="0" y="2137068"/>
              </a:moveTo>
              <a:lnTo>
                <a:pt x="229931" y="2137068"/>
              </a:lnTo>
              <a:lnTo>
                <a:pt x="229931" y="0"/>
              </a:lnTo>
              <a:lnTo>
                <a:pt x="459863" y="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chemeClr val="tx1"/>
            </a:solidFill>
          </a:endParaRPr>
        </a:p>
      </dsp:txBody>
      <dsp:txXfrm>
        <a:off x="1047058" y="1581915"/>
        <a:ext cx="109299" cy="109299"/>
      </dsp:txXfrm>
    </dsp:sp>
    <dsp:sp modelId="{FBEAD341-4001-4BD8-965B-644AEE29788F}">
      <dsp:nvSpPr>
        <dsp:cNvPr id="0" name=""/>
        <dsp:cNvSpPr/>
      </dsp:nvSpPr>
      <dsp:spPr>
        <a:xfrm rot="16200000">
          <a:off x="-1778167" y="2345071"/>
          <a:ext cx="4579830" cy="720057"/>
        </a:xfrm>
        <a:prstGeom prst="rect">
          <a:avLst/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Познавательное развитие предполагает 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-1778167" y="2345071"/>
        <a:ext cx="4579830" cy="720057"/>
      </dsp:txXfrm>
    </dsp:sp>
    <dsp:sp modelId="{D7749C0F-FC77-4F3A-856E-7BBEC919CBDE}">
      <dsp:nvSpPr>
        <dsp:cNvPr id="0" name=""/>
        <dsp:cNvSpPr/>
      </dsp:nvSpPr>
      <dsp:spPr>
        <a:xfrm>
          <a:off x="1331639" y="72012"/>
          <a:ext cx="7375321" cy="992037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интересов детей, любознательности, познавательной мотивации, воображения, творческой активности; 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1639" y="72012"/>
        <a:ext cx="7375321" cy="992037"/>
      </dsp:txXfrm>
    </dsp:sp>
    <dsp:sp modelId="{85D576AF-51C3-4B7E-9E71-88274C3E78F6}">
      <dsp:nvSpPr>
        <dsp:cNvPr id="0" name=""/>
        <dsp:cNvSpPr/>
      </dsp:nvSpPr>
      <dsp:spPr>
        <a:xfrm>
          <a:off x="1333340" y="1176486"/>
          <a:ext cx="7450921" cy="932582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познавательных действий, становление сознания;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3340" y="1176486"/>
        <a:ext cx="7450921" cy="932582"/>
      </dsp:txXfrm>
    </dsp:sp>
    <dsp:sp modelId="{155A3CD9-5909-4D89-8C84-E1D6CDDDAC23}">
      <dsp:nvSpPr>
        <dsp:cNvPr id="0" name=""/>
        <dsp:cNvSpPr/>
      </dsp:nvSpPr>
      <dsp:spPr>
        <a:xfrm>
          <a:off x="1344133" y="2289083"/>
          <a:ext cx="7398631" cy="932575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первичных представлений о себе, других людях, о свойствах и отношениях объектов окружающего мира,  их  форме,  цвете, размере, материале, звучании,  ритме,  темпе,  количестве, числе,  части и целом, пространстве и времени, движении и покое, причинах и следствиях;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4133" y="2289083"/>
        <a:ext cx="7398631" cy="932575"/>
      </dsp:txXfrm>
    </dsp:sp>
    <dsp:sp modelId="{9EF4F406-307B-458D-B2D1-2C401779B160}">
      <dsp:nvSpPr>
        <dsp:cNvPr id="0" name=""/>
        <dsp:cNvSpPr/>
      </dsp:nvSpPr>
      <dsp:spPr>
        <a:xfrm>
          <a:off x="1344133" y="3401672"/>
          <a:ext cx="7398655" cy="891503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малой Родине и Отечестве, представлений о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социокультурных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ценностях нашего народа, об отечественных традициях и праздниках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4133" y="3401672"/>
        <a:ext cx="7398655" cy="891503"/>
      </dsp:txXfrm>
    </dsp:sp>
    <dsp:sp modelId="{996C3364-3360-4FF7-9766-7447E6AF72E0}">
      <dsp:nvSpPr>
        <dsp:cNvPr id="0" name=""/>
        <dsp:cNvSpPr/>
      </dsp:nvSpPr>
      <dsp:spPr>
        <a:xfrm>
          <a:off x="1344133" y="4473190"/>
          <a:ext cx="7468635" cy="932575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планете Земля как общем доме людей, об особенностях ее природы, многообразии стран и народов мира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4133" y="4473190"/>
        <a:ext cx="7468635" cy="9325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35E360-15BD-4FB2-BB96-AD228B1BFAC3}">
      <dsp:nvSpPr>
        <dsp:cNvPr id="0" name=""/>
        <dsp:cNvSpPr/>
      </dsp:nvSpPr>
      <dsp:spPr>
        <a:xfrm>
          <a:off x="381642" y="0"/>
          <a:ext cx="6797555" cy="424847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E78A68-13DD-46EE-B992-CAA7B79D6045}">
      <dsp:nvSpPr>
        <dsp:cNvPr id="0" name=""/>
        <dsp:cNvSpPr/>
      </dsp:nvSpPr>
      <dsp:spPr>
        <a:xfrm>
          <a:off x="1051201" y="3159163"/>
          <a:ext cx="156343" cy="15634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F471D9-2563-4768-A92D-985FE5B71D4E}">
      <dsp:nvSpPr>
        <dsp:cNvPr id="0" name=""/>
        <dsp:cNvSpPr/>
      </dsp:nvSpPr>
      <dsp:spPr>
        <a:xfrm>
          <a:off x="1080123" y="3312372"/>
          <a:ext cx="1681385" cy="429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4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Любопытство</a:t>
          </a:r>
          <a:endParaRPr lang="ru-RU" sz="1600" b="1" kern="1200" dirty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80123" y="3312372"/>
        <a:ext cx="1681385" cy="429025"/>
      </dsp:txXfrm>
    </dsp:sp>
    <dsp:sp modelId="{15647B6B-3C86-4ED0-BF10-EE6CE4D109E8}">
      <dsp:nvSpPr>
        <dsp:cNvPr id="0" name=""/>
        <dsp:cNvSpPr/>
      </dsp:nvSpPr>
      <dsp:spPr>
        <a:xfrm>
          <a:off x="2155804" y="2170969"/>
          <a:ext cx="271902" cy="27190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BCA07D-AC20-4AA7-9D33-9256072EA39F}">
      <dsp:nvSpPr>
        <dsp:cNvPr id="0" name=""/>
        <dsp:cNvSpPr/>
      </dsp:nvSpPr>
      <dsp:spPr>
        <a:xfrm>
          <a:off x="1944219" y="2520287"/>
          <a:ext cx="2460986" cy="506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7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Любознательност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ь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44219" y="2520287"/>
        <a:ext cx="2460986" cy="506725"/>
      </dsp:txXfrm>
    </dsp:sp>
    <dsp:sp modelId="{640BE16B-5D74-4299-8768-E8B19F75A39C}">
      <dsp:nvSpPr>
        <dsp:cNvPr id="0" name=""/>
        <dsp:cNvSpPr/>
      </dsp:nvSpPr>
      <dsp:spPr>
        <a:xfrm>
          <a:off x="3566297" y="1442781"/>
          <a:ext cx="360270" cy="36027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DE37FA-08D4-4DD2-9E6A-D3A55B14D0A4}">
      <dsp:nvSpPr>
        <dsp:cNvPr id="0" name=""/>
        <dsp:cNvSpPr/>
      </dsp:nvSpPr>
      <dsp:spPr>
        <a:xfrm>
          <a:off x="2520278" y="792098"/>
          <a:ext cx="2003534" cy="1041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90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Развитие </a:t>
          </a:r>
          <a:endParaRPr lang="ru-RU" sz="1600" b="1" kern="1200" dirty="0" smtClean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познавательного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интереса</a:t>
          </a:r>
          <a:endParaRPr lang="ru-RU" sz="1600" b="1" kern="1200" dirty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20278" y="792098"/>
        <a:ext cx="2003534" cy="1041374"/>
      </dsp:txXfrm>
    </dsp:sp>
    <dsp:sp modelId="{12A9E2BE-1917-42BC-8479-8A6530415B32}">
      <dsp:nvSpPr>
        <dsp:cNvPr id="0" name=""/>
        <dsp:cNvSpPr/>
      </dsp:nvSpPr>
      <dsp:spPr>
        <a:xfrm>
          <a:off x="5102544" y="961004"/>
          <a:ext cx="482626" cy="48262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2C6584-4351-4AFF-9BA7-150D133F081C}">
      <dsp:nvSpPr>
        <dsp:cNvPr id="0" name=""/>
        <dsp:cNvSpPr/>
      </dsp:nvSpPr>
      <dsp:spPr>
        <a:xfrm>
          <a:off x="4964781" y="1440146"/>
          <a:ext cx="1947991" cy="1274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73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Развитие </a:t>
          </a:r>
          <a:endParaRPr lang="ru-RU" sz="1600" b="1" kern="1200" dirty="0" smtClean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познавательной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активности</a:t>
          </a:r>
          <a:endParaRPr lang="ru-RU" sz="1600" b="1" kern="1200" dirty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64781" y="1440146"/>
        <a:ext cx="1947991" cy="127429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80A91B-3B04-4D9D-9A36-9490EF571C02}">
      <dsp:nvSpPr>
        <dsp:cNvPr id="0" name=""/>
        <dsp:cNvSpPr/>
      </dsp:nvSpPr>
      <dsp:spPr>
        <a:xfrm>
          <a:off x="-3982897" y="-611453"/>
          <a:ext cx="4746471" cy="4746471"/>
        </a:xfrm>
        <a:prstGeom prst="blockArc">
          <a:avLst>
            <a:gd name="adj1" fmla="val 18900000"/>
            <a:gd name="adj2" fmla="val 2700000"/>
            <a:gd name="adj3" fmla="val 45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C9051-667E-4CE3-8AC3-1442BDC8CEEF}">
      <dsp:nvSpPr>
        <dsp:cNvPr id="0" name=""/>
        <dsp:cNvSpPr/>
      </dsp:nvSpPr>
      <dsp:spPr>
        <a:xfrm>
          <a:off x="247566" y="160181"/>
          <a:ext cx="5625362" cy="3202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1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личностно-ориентированного обучения</a:t>
          </a:r>
          <a:r>
            <a:rPr lang="ru-RU" sz="1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247566" y="160181"/>
        <a:ext cx="5625362" cy="320221"/>
      </dsp:txXfrm>
    </dsp:sp>
    <dsp:sp modelId="{DE9029F4-2D59-45F9-832F-26EA7D07D711}">
      <dsp:nvSpPr>
        <dsp:cNvPr id="0" name=""/>
        <dsp:cNvSpPr/>
      </dsp:nvSpPr>
      <dsp:spPr>
        <a:xfrm>
          <a:off x="47428" y="120153"/>
          <a:ext cx="400276" cy="400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5F1208-3FBE-4224-BC57-778312AEC2F3}">
      <dsp:nvSpPr>
        <dsp:cNvPr id="0" name=""/>
        <dsp:cNvSpPr/>
      </dsp:nvSpPr>
      <dsp:spPr>
        <a:xfrm>
          <a:off x="537556" y="640795"/>
          <a:ext cx="5335372" cy="32022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1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экспериментирования</a:t>
          </a:r>
          <a:r>
            <a:rPr lang="ru-RU" sz="1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537556" y="640795"/>
        <a:ext cx="5335372" cy="320221"/>
      </dsp:txXfrm>
    </dsp:sp>
    <dsp:sp modelId="{BCDC48A6-B4B9-4392-A9C5-0F80C6F482FF}">
      <dsp:nvSpPr>
        <dsp:cNvPr id="0" name=""/>
        <dsp:cNvSpPr/>
      </dsp:nvSpPr>
      <dsp:spPr>
        <a:xfrm>
          <a:off x="337417" y="600767"/>
          <a:ext cx="400276" cy="400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A5F119-A9FC-4D0B-ADED-DD06DF112587}">
      <dsp:nvSpPr>
        <dsp:cNvPr id="0" name=""/>
        <dsp:cNvSpPr/>
      </dsp:nvSpPr>
      <dsp:spPr>
        <a:xfrm>
          <a:off x="696468" y="1121057"/>
          <a:ext cx="5176460" cy="32022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1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моделирования</a:t>
          </a:r>
          <a:endParaRPr lang="ru-RU" sz="17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96468" y="1121057"/>
        <a:ext cx="5176460" cy="320221"/>
      </dsp:txXfrm>
    </dsp:sp>
    <dsp:sp modelId="{8B1A37D1-1991-4B56-B2B2-2DE60AA60086}">
      <dsp:nvSpPr>
        <dsp:cNvPr id="0" name=""/>
        <dsp:cNvSpPr/>
      </dsp:nvSpPr>
      <dsp:spPr>
        <a:xfrm>
          <a:off x="496330" y="1081029"/>
          <a:ext cx="400276" cy="400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EE24B9-A220-40AA-AAE9-A08AA93E87A0}">
      <dsp:nvSpPr>
        <dsp:cNvPr id="0" name=""/>
        <dsp:cNvSpPr/>
      </dsp:nvSpPr>
      <dsp:spPr>
        <a:xfrm>
          <a:off x="747208" y="1601671"/>
          <a:ext cx="5125720" cy="32022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1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игровые технологии</a:t>
          </a:r>
          <a:r>
            <a:rPr lang="ru-RU" sz="1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747208" y="1601671"/>
        <a:ext cx="5125720" cy="320221"/>
      </dsp:txXfrm>
    </dsp:sp>
    <dsp:sp modelId="{2C6F30B3-4440-4E91-95E8-39F06D4DF225}">
      <dsp:nvSpPr>
        <dsp:cNvPr id="0" name=""/>
        <dsp:cNvSpPr/>
      </dsp:nvSpPr>
      <dsp:spPr>
        <a:xfrm>
          <a:off x="547069" y="1561644"/>
          <a:ext cx="400276" cy="400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82AF90-9258-440C-9AF8-427C9D823A3E}">
      <dsp:nvSpPr>
        <dsp:cNvPr id="0" name=""/>
        <dsp:cNvSpPr/>
      </dsp:nvSpPr>
      <dsp:spPr>
        <a:xfrm>
          <a:off x="696468" y="2082285"/>
          <a:ext cx="5176460" cy="32022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1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ИКТ </a:t>
          </a: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технологии</a:t>
          </a:r>
          <a:endParaRPr lang="ru-RU" sz="17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96468" y="2082285"/>
        <a:ext cx="5176460" cy="320221"/>
      </dsp:txXfrm>
    </dsp:sp>
    <dsp:sp modelId="{425CE494-CEB2-4837-B5EC-0FAA18A7721F}">
      <dsp:nvSpPr>
        <dsp:cNvPr id="0" name=""/>
        <dsp:cNvSpPr/>
      </dsp:nvSpPr>
      <dsp:spPr>
        <a:xfrm>
          <a:off x="496330" y="2042258"/>
          <a:ext cx="400276" cy="400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FA2535-E0E7-4ACB-B08D-A5C75F3AA3E3}">
      <dsp:nvSpPr>
        <dsp:cNvPr id="0" name=""/>
        <dsp:cNvSpPr/>
      </dsp:nvSpPr>
      <dsp:spPr>
        <a:xfrm>
          <a:off x="537556" y="2562547"/>
          <a:ext cx="5335372" cy="3202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1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элементы ТРИЗ-технологии</a:t>
          </a:r>
        </a:p>
      </dsp:txBody>
      <dsp:txXfrm>
        <a:off x="537556" y="2562547"/>
        <a:ext cx="5335372" cy="320221"/>
      </dsp:txXfrm>
    </dsp:sp>
    <dsp:sp modelId="{A5068092-FDDB-4EB7-8CA7-B7B6D4D8B120}">
      <dsp:nvSpPr>
        <dsp:cNvPr id="0" name=""/>
        <dsp:cNvSpPr/>
      </dsp:nvSpPr>
      <dsp:spPr>
        <a:xfrm>
          <a:off x="337417" y="2522520"/>
          <a:ext cx="400276" cy="400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7327A2-CA13-490B-AD53-F92470CA73FC}">
      <dsp:nvSpPr>
        <dsp:cNvPr id="0" name=""/>
        <dsp:cNvSpPr/>
      </dsp:nvSpPr>
      <dsp:spPr>
        <a:xfrm>
          <a:off x="247566" y="3043162"/>
          <a:ext cx="5625362" cy="32022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1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элементы технологии критического мышления</a:t>
          </a:r>
        </a:p>
      </dsp:txBody>
      <dsp:txXfrm>
        <a:off x="247566" y="3043162"/>
        <a:ext cx="5625362" cy="320221"/>
      </dsp:txXfrm>
    </dsp:sp>
    <dsp:sp modelId="{C62F956F-93BE-4DC5-828C-7EB4B9B7D240}">
      <dsp:nvSpPr>
        <dsp:cNvPr id="0" name=""/>
        <dsp:cNvSpPr/>
      </dsp:nvSpPr>
      <dsp:spPr>
        <a:xfrm>
          <a:off x="47428" y="3003134"/>
          <a:ext cx="400276" cy="400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3852C8-1846-4882-814C-F5088C0BF460}">
      <dsp:nvSpPr>
        <dsp:cNvPr id="0" name=""/>
        <dsp:cNvSpPr/>
      </dsp:nvSpPr>
      <dsp:spPr>
        <a:xfrm rot="16200000">
          <a:off x="722665" y="-722665"/>
          <a:ext cx="1872208" cy="3317540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ассоциативное мышление </a:t>
          </a:r>
        </a:p>
      </dsp:txBody>
      <dsp:txXfrm rot="16200000">
        <a:off x="956691" y="-956691"/>
        <a:ext cx="1404156" cy="3317540"/>
      </dsp:txXfrm>
    </dsp:sp>
    <dsp:sp modelId="{1DBB3EA9-8E48-44E4-956C-BBB16AD64CEB}">
      <dsp:nvSpPr>
        <dsp:cNvPr id="0" name=""/>
        <dsp:cNvSpPr/>
      </dsp:nvSpPr>
      <dsp:spPr>
        <a:xfrm>
          <a:off x="3317540" y="0"/>
          <a:ext cx="3317540" cy="1872208"/>
        </a:xfrm>
        <a:prstGeom prst="round1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зрительную и слуховую память</a:t>
          </a:r>
        </a:p>
      </dsp:txBody>
      <dsp:txXfrm>
        <a:off x="3317540" y="0"/>
        <a:ext cx="3317540" cy="1404156"/>
      </dsp:txXfrm>
    </dsp:sp>
    <dsp:sp modelId="{2DC869AE-9D4F-4393-8F7B-E918D3FD57FD}">
      <dsp:nvSpPr>
        <dsp:cNvPr id="0" name=""/>
        <dsp:cNvSpPr/>
      </dsp:nvSpPr>
      <dsp:spPr>
        <a:xfrm rot="10800000">
          <a:off x="0" y="1872208"/>
          <a:ext cx="3317540" cy="1872208"/>
        </a:xfrm>
        <a:prstGeom prst="round1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зрительное и слуховое внимание</a:t>
          </a:r>
        </a:p>
      </dsp:txBody>
      <dsp:txXfrm rot="10800000">
        <a:off x="0" y="2340260"/>
        <a:ext cx="3317540" cy="1404156"/>
      </dsp:txXfrm>
    </dsp:sp>
    <dsp:sp modelId="{88A30DAB-C944-49EE-8D6A-1E9F56AEA5B2}">
      <dsp:nvSpPr>
        <dsp:cNvPr id="0" name=""/>
        <dsp:cNvSpPr/>
      </dsp:nvSpPr>
      <dsp:spPr>
        <a:xfrm rot="5400000">
          <a:off x="4040205" y="1149542"/>
          <a:ext cx="1872208" cy="3317540"/>
        </a:xfrm>
        <a:prstGeom prst="round1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воображение</a:t>
          </a:r>
        </a:p>
      </dsp:txBody>
      <dsp:txXfrm rot="5400000">
        <a:off x="4274231" y="1383568"/>
        <a:ext cx="1404156" cy="3317540"/>
      </dsp:txXfrm>
    </dsp:sp>
    <dsp:sp modelId="{4D92946F-B2A3-4BAE-A398-32FD730EC08E}">
      <dsp:nvSpPr>
        <dsp:cNvPr id="0" name=""/>
        <dsp:cNvSpPr/>
      </dsp:nvSpPr>
      <dsp:spPr>
        <a:xfrm>
          <a:off x="2322277" y="1404156"/>
          <a:ext cx="1990524" cy="936104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>
              <a:latin typeface="Times New Roman" panose="02020603050405020304" pitchFamily="18" charset="0"/>
              <a:cs typeface="Times New Roman" panose="02020603050405020304" pitchFamily="18" charset="0"/>
            </a:rPr>
            <a:t>Мнемотехника развивает: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2277" y="1404156"/>
        <a:ext cx="1990524" cy="936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1C5F-ADCC-45B6-B45E-7E1BEE43B988}" type="datetimeFigureOut">
              <a:rPr lang="ru-RU" smtClean="0"/>
              <a:pPr/>
              <a:t>чт 26.01.23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387-D30C-4B04-BE46-AFA6D4869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251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1C5F-ADCC-45B6-B45E-7E1BEE43B988}" type="datetimeFigureOut">
              <a:rPr lang="ru-RU" smtClean="0"/>
              <a:pPr/>
              <a:t>чт 26.01.23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387-D30C-4B04-BE46-AFA6D4869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070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1C5F-ADCC-45B6-B45E-7E1BEE43B988}" type="datetimeFigureOut">
              <a:rPr lang="ru-RU" smtClean="0"/>
              <a:pPr/>
              <a:t>чт 26.01.23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387-D30C-4B04-BE46-AFA6D4869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175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1C5F-ADCC-45B6-B45E-7E1BEE43B988}" type="datetimeFigureOut">
              <a:rPr lang="ru-RU" smtClean="0"/>
              <a:pPr/>
              <a:t>чт 26.01.23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387-D30C-4B04-BE46-AFA6D4869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414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1C5F-ADCC-45B6-B45E-7E1BEE43B988}" type="datetimeFigureOut">
              <a:rPr lang="ru-RU" smtClean="0"/>
              <a:pPr/>
              <a:t>чт 26.01.23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387-D30C-4B04-BE46-AFA6D4869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394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1C5F-ADCC-45B6-B45E-7E1BEE43B988}" type="datetimeFigureOut">
              <a:rPr lang="ru-RU" smtClean="0"/>
              <a:pPr/>
              <a:t>чт 26.01.23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387-D30C-4B04-BE46-AFA6D4869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04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1C5F-ADCC-45B6-B45E-7E1BEE43B988}" type="datetimeFigureOut">
              <a:rPr lang="ru-RU" smtClean="0"/>
              <a:pPr/>
              <a:t>чт 26.01.23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387-D30C-4B04-BE46-AFA6D4869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558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1C5F-ADCC-45B6-B45E-7E1BEE43B988}" type="datetimeFigureOut">
              <a:rPr lang="ru-RU" smtClean="0"/>
              <a:pPr/>
              <a:t>чт 26.01.23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387-D30C-4B04-BE46-AFA6D4869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819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1C5F-ADCC-45B6-B45E-7E1BEE43B988}" type="datetimeFigureOut">
              <a:rPr lang="ru-RU" smtClean="0"/>
              <a:pPr/>
              <a:t>чт 26.01.23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387-D30C-4B04-BE46-AFA6D4869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615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1C5F-ADCC-45B6-B45E-7E1BEE43B988}" type="datetimeFigureOut">
              <a:rPr lang="ru-RU" smtClean="0"/>
              <a:pPr/>
              <a:t>чт 26.01.23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387-D30C-4B04-BE46-AFA6D4869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773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1C5F-ADCC-45B6-B45E-7E1BEE43B988}" type="datetimeFigureOut">
              <a:rPr lang="ru-RU" smtClean="0"/>
              <a:pPr/>
              <a:t>чт 26.01.23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387-D30C-4B04-BE46-AFA6D4869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66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1C5F-ADCC-45B6-B45E-7E1BEE43B988}" type="datetimeFigureOut">
              <a:rPr lang="ru-RU" smtClean="0"/>
              <a:pPr/>
              <a:t>чт 26.01.23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51387-D30C-4B04-BE46-AFA6D4869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781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25908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>
              <a:solidFill>
                <a:srgbClr val="00B050"/>
              </a:solidFill>
              <a:latin typeface="Monotype Corsiva" pitchFamily="66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 smtClean="0">
              <a:solidFill>
                <a:srgbClr val="00B050"/>
              </a:solidFill>
              <a:latin typeface="Monotype Corsiva" pitchFamily="66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 smtClean="0">
              <a:solidFill>
                <a:srgbClr val="00B050"/>
              </a:solidFill>
              <a:latin typeface="Monotype Corsiva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663300"/>
                </a:solidFill>
                <a:latin typeface="Monotype Corsiva" pitchFamily="66" charset="0"/>
                <a:cs typeface="Times New Roman" panose="02020603050405020304" pitchFamily="18" charset="0"/>
              </a:rPr>
              <a:t>Тема: «Современные педагогические технологии в познавательном развитии дошкольников»</a:t>
            </a:r>
          </a:p>
          <a:p>
            <a:pPr algn="ctr"/>
            <a:endParaRPr lang="ru-RU" sz="2800" b="1" i="1" dirty="0" smtClean="0">
              <a:solidFill>
                <a:srgbClr val="00B050"/>
              </a:solidFill>
              <a:latin typeface="Monotype Corsiva" pitchFamily="66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 smtClean="0">
              <a:solidFill>
                <a:srgbClr val="00B050"/>
              </a:solidFill>
              <a:latin typeface="Monotype Corsiva" pitchFamily="66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95738" y="404665"/>
            <a:ext cx="44165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 автономное  дошкольное образовательное учреждение </a:t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«Центр развития ребенка - детский сад № 50» </a:t>
            </a:r>
            <a:r>
              <a:rPr kumimoji="0" lang="ru-RU" sz="1000" b="1" i="0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городского округа Самара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Россия, 443020, Самарская обл., г.Самара, ул.Ленинская 82, </a:t>
            </a:r>
            <a:b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тел.: 332-38-32; факс: 333-71-36;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doo50@samara.edu.ru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200132" y="5774487"/>
            <a:ext cx="2800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Подготовила: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Волчкова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 воспитатель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2564904"/>
            <a:ext cx="5867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Monotype Corsiva" pitchFamily="66" charset="0"/>
                <a:cs typeface="Times New Roman" panose="02020603050405020304" pitchFamily="18" charset="0"/>
              </a:rPr>
              <a:t>МАДОУ «Детский сад № 50» г.о. Самара</a:t>
            </a:r>
          </a:p>
        </p:txBody>
      </p:sp>
    </p:spTree>
    <p:extLst>
      <p:ext uri="{BB962C8B-B14F-4D97-AF65-F5344CB8AC3E}">
        <p14:creationId xmlns:p14="http://schemas.microsoft.com/office/powerpoint/2010/main" xmlns="" val="1182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916818" y="60932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2" name="Рисунок 21" descr="074e8ef43978884bdff0da35436b25ff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436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6375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2564905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41277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ИКТ-технологии</a:t>
            </a:r>
            <a:endParaRPr lang="ru-RU" sz="2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700808"/>
            <a:ext cx="74168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 группа – это тематические презентации, включающие в себя информационно-познавательные материалы на различные темы ознакомление с окружающим миром, природой, родным краем, трудом взрослых, профессий и т. д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группа – это материалы ИКТ используемые при под готовке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 занятиям</a:t>
            </a:r>
          </a:p>
          <a:p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группа – это материалы ИКТ используемые в работ е с детьми и родителями: индивидуальные карточки с заданиями по математике, по ознакомлению с окружающим, тематические фильмы, видеоролики.</a:t>
            </a:r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45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276872"/>
            <a:ext cx="7056784" cy="12241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Уголки экспериментирования </a:t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групп МАДОУ «Детский сад № 50»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20230120_13245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20078"/>
          <a:stretch>
            <a:fillRect/>
          </a:stretch>
        </p:blipFill>
        <p:spPr>
          <a:xfrm>
            <a:off x="107504" y="116632"/>
            <a:ext cx="5220072" cy="3617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95736" y="2564905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765111">
            <a:off x="38118" y="4499314"/>
            <a:ext cx="4211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Вторая младшая  группа </a:t>
            </a:r>
            <a:b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«Лучики»</a:t>
            </a:r>
            <a:endParaRPr lang="ru-RU" sz="2400" dirty="0">
              <a:solidFill>
                <a:srgbClr val="663300"/>
              </a:solidFill>
            </a:endParaRPr>
          </a:p>
        </p:txBody>
      </p:sp>
      <p:pic>
        <p:nvPicPr>
          <p:cNvPr id="13" name="Рисунок 12" descr="20230120_132505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4254209" y="3429000"/>
            <a:ext cx="4889791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C:\Users\Admin\Downloads\1613568761_168-p-fon-dlya-prezentatsii-v-detskom-sadu-179.jpg"/>
          <p:cNvPicPr>
            <a:picLocks noChangeAspect="1" noChangeArrowheads="1"/>
          </p:cNvPicPr>
          <p:nvPr/>
        </p:nvPicPr>
        <p:blipFill>
          <a:blip r:embed="rId5" cstate="print"/>
          <a:srcRect l="76995" t="46771" r="1635" b="3908"/>
          <a:stretch>
            <a:fillRect/>
          </a:stretch>
        </p:blipFill>
        <p:spPr bwMode="auto">
          <a:xfrm>
            <a:off x="7089956" y="116632"/>
            <a:ext cx="1897760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993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20230120_13162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179512" y="692696"/>
            <a:ext cx="8964488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195736" y="551723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1547664" y="188640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группа № 1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Светлячки»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C:\Users\Admin\Downloads\1613568761_168-p-fon-dlya-prezentatsii-v-detskom-sadu-179.jpg"/>
          <p:cNvPicPr>
            <a:picLocks noChangeAspect="1" noChangeArrowheads="1"/>
          </p:cNvPicPr>
          <p:nvPr/>
        </p:nvPicPr>
        <p:blipFill>
          <a:blip r:embed="rId4" cstate="print"/>
          <a:srcRect t="3814" r="80369" b="45274"/>
          <a:stretch>
            <a:fillRect/>
          </a:stretch>
        </p:blipFill>
        <p:spPr bwMode="auto">
          <a:xfrm>
            <a:off x="107504" y="116632"/>
            <a:ext cx="151216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C:\Users\Admin\Downloads\1613568761_168-p-fon-dlya-prezentatsii-v-detskom-sadu-179.jpg"/>
          <p:cNvPicPr>
            <a:picLocks noChangeAspect="1" noChangeArrowheads="1"/>
          </p:cNvPicPr>
          <p:nvPr/>
        </p:nvPicPr>
        <p:blipFill>
          <a:blip r:embed="rId4" cstate="print"/>
          <a:srcRect t="3814" r="80369" b="45274"/>
          <a:stretch>
            <a:fillRect/>
          </a:stretch>
        </p:blipFill>
        <p:spPr bwMode="auto">
          <a:xfrm>
            <a:off x="0" y="0"/>
            <a:ext cx="1403648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855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2564905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551723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C:\Users\Admin\Downloads\1613568761_168-p-fon-dlya-prezentatsii-v-detskom-sadu-1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814" r="80369" b="45274"/>
          <a:stretch>
            <a:fillRect/>
          </a:stretch>
        </p:blipFill>
        <p:spPr bwMode="auto">
          <a:xfrm>
            <a:off x="0" y="4005064"/>
            <a:ext cx="140364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C:\Users\Admin\Downloads\20230120_145655.jp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 rot="5400000">
            <a:off x="2630834" y="501008"/>
            <a:ext cx="6858001" cy="5855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 rot="20751276">
            <a:off x="51840" y="1328059"/>
            <a:ext cx="3278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группа № 2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«Бабочки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«Светлячки»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5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IMG-20230120-WA0000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16016" y="692696"/>
            <a:ext cx="4320480" cy="6038131"/>
          </a:xfrm>
        </p:spPr>
      </p:pic>
      <p:sp>
        <p:nvSpPr>
          <p:cNvPr id="4" name="TextBox 3"/>
          <p:cNvSpPr txBox="1"/>
          <p:nvPr/>
        </p:nvSpPr>
        <p:spPr>
          <a:xfrm>
            <a:off x="2195736" y="2564905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5286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Старшая группа № 1 «Пчелки</a:t>
            </a:r>
            <a:endParaRPr lang="ru-RU" sz="2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20230120_132006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 rot="5400000">
            <a:off x="-562372" y="1615107"/>
            <a:ext cx="5805264" cy="4680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Admin\Downloads\1613568761_168-p-fon-dlya-prezentatsii-v-detskom-sadu-179.jpg"/>
          <p:cNvPicPr>
            <a:picLocks noChangeAspect="1" noChangeArrowheads="1"/>
          </p:cNvPicPr>
          <p:nvPr/>
        </p:nvPicPr>
        <p:blipFill>
          <a:blip r:embed="rId5" cstate="print"/>
          <a:srcRect t="3814" r="80369" b="45274"/>
          <a:stretch>
            <a:fillRect/>
          </a:stretch>
        </p:blipFill>
        <p:spPr bwMode="auto">
          <a:xfrm>
            <a:off x="179512" y="0"/>
            <a:ext cx="864096" cy="1728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100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2564905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703" y="2222537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0230124_123224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2051720" y="836712"/>
            <a:ext cx="6930008" cy="590465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 rot="20500482">
            <a:off x="-129766" y="302745"/>
            <a:ext cx="3150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Старшая группа № 2 </a:t>
            </a:r>
            <a:b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«Радуга»</a:t>
            </a:r>
            <a:endParaRPr lang="ru-RU" sz="2400" dirty="0"/>
          </a:p>
        </p:txBody>
      </p:sp>
      <p:pic>
        <p:nvPicPr>
          <p:cNvPr id="11" name="Picture 3" descr="C:\Users\Admin\Downloads\1613568761_168-p-fon-dlya-prezentatsii-v-detskom-sadu-17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3814" r="80369" b="45274"/>
          <a:stretch>
            <a:fillRect/>
          </a:stretch>
        </p:blipFill>
        <p:spPr bwMode="auto">
          <a:xfrm>
            <a:off x="251520" y="4581128"/>
            <a:ext cx="118770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072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2564905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703" y="2222537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188640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  «Солнышко»</a:t>
            </a:r>
            <a:endParaRPr lang="ru-RU" sz="2400" dirty="0"/>
          </a:p>
        </p:txBody>
      </p:sp>
      <p:pic>
        <p:nvPicPr>
          <p:cNvPr id="9" name="Рисунок 8" descr="20230120_133701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1619672" y="836712"/>
            <a:ext cx="7358652" cy="576064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Picture 3" descr="C:\Users\Admin\Downloads\1613568761_168-p-fon-dlya-prezentatsii-v-detskom-sadu-17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3814" r="80369" b="45274"/>
          <a:stretch>
            <a:fillRect/>
          </a:stretch>
        </p:blipFill>
        <p:spPr bwMode="auto">
          <a:xfrm>
            <a:off x="107504" y="4221088"/>
            <a:ext cx="118770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072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Admin\Downloads\1613678568_53-p-fon-dlya-prezentatsii-po-eksperimentirovan-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499" t="23260" r="6457"/>
          <a:stretch>
            <a:fillRect/>
          </a:stretch>
        </p:blipFill>
        <p:spPr bwMode="auto">
          <a:xfrm>
            <a:off x="179512" y="332656"/>
            <a:ext cx="8712968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83568" y="1844824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r>
              <a:rPr lang="ru-RU" sz="4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0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3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2564905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403494657"/>
              </p:ext>
            </p:extLst>
          </p:nvPr>
        </p:nvGraphicFramePr>
        <p:xfrm>
          <a:off x="179512" y="1268760"/>
          <a:ext cx="8964488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7697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83669078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548681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Этапы познавательного развития:</a:t>
            </a:r>
            <a:endParaRPr lang="ru-RU" sz="24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220682583"/>
              </p:ext>
            </p:extLst>
          </p:nvPr>
        </p:nvGraphicFramePr>
        <p:xfrm>
          <a:off x="755576" y="1556793"/>
          <a:ext cx="756084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13648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2564905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628801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Технологии познавательного развития</a:t>
            </a:r>
            <a:endParaRPr lang="ru-RU" sz="2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755408069"/>
              </p:ext>
            </p:extLst>
          </p:nvPr>
        </p:nvGraphicFramePr>
        <p:xfrm>
          <a:off x="1331641" y="2204865"/>
          <a:ext cx="5919580" cy="3523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993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2564904"/>
            <a:ext cx="6552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- это экспериментирование,</a:t>
            </a:r>
          </a:p>
          <a:p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остальное - просто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информация»</a:t>
            </a:r>
          </a:p>
          <a:p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ru-RU" sz="24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А.Эйнштейн</a:t>
            </a:r>
            <a:endParaRPr lang="ru-RU" sz="2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4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556792"/>
            <a:ext cx="640871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Мнемотехника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(в переводе с греческого — </a:t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«искусство запоминания»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dirty="0">
                <a:solidFill>
                  <a:srgbClr val="663300"/>
                </a:solidFill>
              </a:rPr>
              <a:t> 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—  это 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система методов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приемов,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обеспечивающих 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эффективное запоминание,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 воспроизведение информации. </a:t>
            </a:r>
            <a:r>
              <a:rPr lang="ru-RU" b="1" dirty="0">
                <a:solidFill>
                  <a:srgbClr val="663300"/>
                </a:solidFill>
              </a:rPr>
              <a:t> </a:t>
            </a:r>
            <a:endParaRPr lang="ru-RU" altLang="ru-RU" b="1" dirty="0">
              <a:solidFill>
                <a:srgbClr val="663300"/>
              </a:solidFill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87954035"/>
              </p:ext>
            </p:extLst>
          </p:nvPr>
        </p:nvGraphicFramePr>
        <p:xfrm>
          <a:off x="1043608" y="2492896"/>
          <a:ext cx="663508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203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060848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Цель опорных схем — «…изложить изучаемый материал так, чтобы на основе логических связей материала (темы)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стал доступным, отпечатался в долговременной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памяти, </a:t>
            </a:r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облегчил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запоминание».</a:t>
            </a:r>
          </a:p>
          <a:p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В.Ф.Шаталов</a:t>
            </a:r>
            <a:endParaRPr lang="ru-RU" sz="20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shkolabuduschego.ru/wp-content/uploads/2016/02/mnemotehnik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4941169"/>
            <a:ext cx="1926244" cy="14446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91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2564905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772816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ТРИЗ</a:t>
            </a:r>
            <a:r>
              <a:rPr lang="ru-RU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Теория 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решения изобретательских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задач.</a:t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Создатель - 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Генрих </a:t>
            </a:r>
            <a:r>
              <a:rPr lang="ru-RU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Саулович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Альтшуллер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(1948 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.), известный 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60-е гг.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писатель-фантаст под псевдонимом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 Альтов. Творческое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наследие 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Генриха </a:t>
            </a:r>
            <a:r>
              <a:rPr lang="ru-RU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Альтшуллера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адаптировали для развития дошкольников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около  20 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лет назад. </a:t>
            </a:r>
          </a:p>
        </p:txBody>
      </p:sp>
      <p:pic>
        <p:nvPicPr>
          <p:cNvPr id="2050" name="Picture 2" descr="https://im3-tub-ua.yandex.net/i?id=59fc18e4d8ddb3222f0402b61fcb1899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84983"/>
            <a:ext cx="2633322" cy="360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7784" y="3933056"/>
            <a:ext cx="554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«Каждый ребёнок изначально талантлив и даже гениален, но его надо научить ориентироваться в современном мире, чтобы при минимуме затрат достичь максимального эффекта» </a:t>
            </a:r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</a:p>
          <a:p>
            <a:pPr algn="r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 С. </a:t>
            </a:r>
            <a:r>
              <a:rPr lang="ru-RU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Альтшуллер</a:t>
            </a:r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6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270892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28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endParaRPr lang="ru-RU" sz="28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284984"/>
            <a:ext cx="258336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 слово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 слова</a:t>
            </a:r>
          </a:p>
          <a:p>
            <a:pPr algn="ctr"/>
            <a:r>
              <a:rPr lang="ru-RU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3 слова</a:t>
            </a:r>
          </a:p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4 слова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 слово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084168" y="3501008"/>
            <a:ext cx="432048" cy="540931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861083" y="4020016"/>
            <a:ext cx="432048" cy="540931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281604" y="3974744"/>
            <a:ext cx="432048" cy="540931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118480" y="5633025"/>
            <a:ext cx="432048" cy="540931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554929" y="4515675"/>
            <a:ext cx="432048" cy="540931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757392" y="5077991"/>
            <a:ext cx="432048" cy="540931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6334504" y="5077990"/>
            <a:ext cx="432048" cy="540931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5869519" y="5077991"/>
            <a:ext cx="432048" cy="540931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5437471" y="5077989"/>
            <a:ext cx="432048" cy="540931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5645059" y="4560947"/>
            <a:ext cx="432048" cy="540931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81916" y="4537058"/>
            <a:ext cx="432048" cy="540931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700808"/>
            <a:ext cx="8244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Слово «</a:t>
            </a:r>
            <a:r>
              <a:rPr lang="ru-RU" sz="20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» происходит от французского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слова  «</a:t>
            </a:r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пять» и означает «стихотворение,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состоящее </a:t>
            </a:r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из пяти строк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916818" y="60932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75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407</Words>
  <Application>Microsoft Office PowerPoint</Application>
  <PresentationFormat>Экран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97</cp:revision>
  <dcterms:created xsi:type="dcterms:W3CDTF">2017-03-03T10:39:24Z</dcterms:created>
  <dcterms:modified xsi:type="dcterms:W3CDTF">2023-01-26T12:27:16Z</dcterms:modified>
</cp:coreProperties>
</file>