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62" r:id="rId5"/>
    <p:sldId id="274" r:id="rId6"/>
    <p:sldId id="275" r:id="rId7"/>
    <p:sldId id="277" r:id="rId8"/>
    <p:sldId id="264" r:id="rId9"/>
    <p:sldId id="278" r:id="rId10"/>
    <p:sldId id="280" r:id="rId11"/>
    <p:sldId id="281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6D15"/>
    <a:srgbClr val="1A3D6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6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28.12.21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28.12.21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28.12.21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28.12.21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28.12.21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28.12.21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28.12.21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28.12.21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28.12.21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28.12.21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28.12.21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вт 28.12.21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doy50.89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87624" y="260648"/>
            <a:ext cx="5112568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1A3D6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 учреждение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1A3D68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1A3D6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«Центр развития ребёнка- детский сад № 50» городского округа Самара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1A3D68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1A3D6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Россия, 443020, Самарская обл., г. Самара, ул. Ленинская 82,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1A3D68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1A3D6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тел.: 332-38-32; факс: 333-71-36; 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1A3D6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1A3D6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1A3D6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mail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1A3D6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rgbClr val="1A3D6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mdoy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1A3D6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50.89@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1A3D6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mail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1A3D6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rgbClr val="1A3D6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ru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1A3D68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04864"/>
            <a:ext cx="7816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96D15"/>
                </a:solidFill>
                <a:latin typeface="Times New Roman" pitchFamily="18" charset="0"/>
                <a:cs typeface="Times New Roman" pitchFamily="18" charset="0"/>
              </a:rPr>
              <a:t>«Весёлый </a:t>
            </a:r>
            <a:r>
              <a:rPr lang="ru-RU" sz="3200" b="1" dirty="0" smtClean="0">
                <a:solidFill>
                  <a:srgbClr val="196D15"/>
                </a:solidFill>
                <a:latin typeface="Times New Roman" pitchFamily="18" charset="0"/>
                <a:cs typeface="Times New Roman" pitchFamily="18" charset="0"/>
              </a:rPr>
              <a:t>праздник Новый </a:t>
            </a:r>
            <a:r>
              <a:rPr lang="ru-RU" sz="3200" b="1" dirty="0" smtClean="0">
                <a:solidFill>
                  <a:srgbClr val="196D15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br>
              <a:rPr lang="ru-RU" sz="3200" b="1" dirty="0" smtClean="0">
                <a:solidFill>
                  <a:srgbClr val="196D1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196D15"/>
                </a:solidFill>
                <a:latin typeface="Times New Roman" pitchFamily="18" charset="0"/>
                <a:cs typeface="Times New Roman" pitchFamily="18" charset="0"/>
              </a:rPr>
              <a:t>в МАДОУ «Детский сад № 50» </a:t>
            </a:r>
            <a:endParaRPr lang="ru-RU" sz="3200" b="1" dirty="0" smtClean="0">
              <a:solidFill>
                <a:srgbClr val="196D1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6273225"/>
            <a:ext cx="2990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196D15"/>
                </a:solidFill>
                <a:latin typeface="Times New Roman" pitchFamily="18" charset="0"/>
                <a:cs typeface="Times New Roman" pitchFamily="18" charset="0"/>
              </a:rPr>
              <a:t>Выполнила: Лапина </a:t>
            </a:r>
            <a:r>
              <a:rPr lang="ru-RU" sz="1600" b="1" dirty="0" smtClean="0">
                <a:solidFill>
                  <a:srgbClr val="196D15"/>
                </a:solidFill>
                <a:latin typeface="Times New Roman" pitchFamily="18" charset="0"/>
                <a:cs typeface="Times New Roman" pitchFamily="18" charset="0"/>
              </a:rPr>
              <a:t>С.П</a:t>
            </a:r>
            <a:r>
              <a:rPr lang="ru-RU" sz="1600" b="1" dirty="0" smtClean="0">
                <a:solidFill>
                  <a:srgbClr val="196D15"/>
                </a:solidFill>
                <a:latin typeface="Times New Roman" pitchFamily="18" charset="0"/>
                <a:cs typeface="Times New Roman" pitchFamily="18" charset="0"/>
              </a:rPr>
              <a:t>.,</a:t>
            </a:r>
          </a:p>
          <a:p>
            <a:pPr algn="r"/>
            <a:r>
              <a:rPr lang="ru-RU" sz="1600" b="1" dirty="0" smtClean="0">
                <a:solidFill>
                  <a:srgbClr val="196D1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196D15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</a:t>
            </a:r>
            <a:endParaRPr lang="ru-RU" sz="1600" b="1" dirty="0">
              <a:solidFill>
                <a:srgbClr val="196D1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ima-shariki-prazdnik-korobka-podarok-shary-golubye-rozhd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-fb67528e04f69933304da2fb381a824d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5351437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-903b3e4d8cf3b14b72084d8e50ce5b31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0"/>
            <a:ext cx="4067944" cy="4186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9290d3c15d29ec6b912aa44afc47ae53-V.jpg"/>
          <p:cNvPicPr>
            <a:picLocks noChangeAspect="1"/>
          </p:cNvPicPr>
          <p:nvPr/>
        </p:nvPicPr>
        <p:blipFill>
          <a:blip r:embed="rId5" cstate="print"/>
          <a:srcRect t="22289"/>
          <a:stretch>
            <a:fillRect/>
          </a:stretch>
        </p:blipFill>
        <p:spPr>
          <a:xfrm>
            <a:off x="179512" y="3212976"/>
            <a:ext cx="351788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67c2add71a67896daa1f3f81dc249753-V.jpg"/>
          <p:cNvPicPr>
            <a:picLocks noChangeAspect="1"/>
          </p:cNvPicPr>
          <p:nvPr/>
        </p:nvPicPr>
        <p:blipFill>
          <a:blip r:embed="rId6" cstate="print"/>
          <a:srcRect t="4298"/>
          <a:stretch>
            <a:fillRect/>
          </a:stretch>
        </p:blipFill>
        <p:spPr>
          <a:xfrm>
            <a:off x="5868144" y="3329406"/>
            <a:ext cx="3275856" cy="3522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 rot="21163603">
            <a:off x="3351023" y="3980224"/>
            <a:ext cx="3108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96D15"/>
                </a:solidFill>
                <a:latin typeface="Monotype Corsiva" pitchFamily="66" charset="0"/>
              </a:rPr>
              <a:t>И, </a:t>
            </a:r>
            <a:r>
              <a:rPr lang="ru-RU" sz="2800" b="1" dirty="0" smtClean="0">
                <a:solidFill>
                  <a:srgbClr val="196D15"/>
                </a:solidFill>
                <a:latin typeface="Monotype Corsiva" pitchFamily="66" charset="0"/>
              </a:rPr>
              <a:t>конечно же, </a:t>
            </a:r>
            <a:r>
              <a:rPr lang="ru-RU" sz="2800" b="1" dirty="0" smtClean="0">
                <a:solidFill>
                  <a:srgbClr val="196D15"/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196D15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196D15"/>
                </a:solidFill>
                <a:latin typeface="Monotype Corsiva" pitchFamily="66" charset="0"/>
              </a:rPr>
              <a:t>стихи от детей  </a:t>
            </a:r>
            <a:r>
              <a:rPr lang="ru-RU" sz="2800" b="1" dirty="0" smtClean="0">
                <a:solidFill>
                  <a:srgbClr val="196D15"/>
                </a:solidFill>
                <a:latin typeface="Monotype Corsiva" pitchFamily="66" charset="0"/>
              </a:rPr>
              <a:t>для </a:t>
            </a:r>
            <a:r>
              <a:rPr lang="ru-RU" sz="2800" b="1" dirty="0" smtClean="0">
                <a:solidFill>
                  <a:srgbClr val="196D15"/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196D15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196D15"/>
                </a:solidFill>
                <a:latin typeface="Monotype Corsiva" pitchFamily="66" charset="0"/>
              </a:rPr>
              <a:t>Дедушки Мороза!</a:t>
            </a:r>
            <a:endParaRPr lang="ru-RU" sz="2800" b="1" dirty="0">
              <a:solidFill>
                <a:srgbClr val="196D15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ima-shariki-prazdnik-korobka-podarok-shary-golubye-rozhd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20211223_1155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4644008" cy="4749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-7fcd71ffb6a0e4d4a06a937fd6104444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1281" y="0"/>
            <a:ext cx="4802719" cy="437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11223_101806.jpg"/>
          <p:cNvPicPr>
            <a:picLocks noChangeAspect="1"/>
          </p:cNvPicPr>
          <p:nvPr/>
        </p:nvPicPr>
        <p:blipFill>
          <a:blip r:embed="rId5" cstate="print"/>
          <a:srcRect t="11785" r="9435" b="12122"/>
          <a:stretch>
            <a:fillRect/>
          </a:stretch>
        </p:blipFill>
        <p:spPr>
          <a:xfrm>
            <a:off x="4283968" y="3854572"/>
            <a:ext cx="4860032" cy="3003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 rot="20880922">
            <a:off x="245837" y="5147024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96D15"/>
                </a:solidFill>
                <a:latin typeface="Monotype Corsiva" pitchFamily="66" charset="0"/>
              </a:rPr>
              <a:t>Новый год с любимыми героями!</a:t>
            </a:r>
            <a:endParaRPr lang="ru-RU" sz="3200" b="1" dirty="0">
              <a:solidFill>
                <a:srgbClr val="196D15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ima-shariki-prazdnik-korobka-podarok-shary-golubye-rozhd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71600" y="2708920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196D15"/>
                </a:solidFill>
                <a:latin typeface="Monotype Corsiva" pitchFamily="66" charset="0"/>
              </a:rPr>
              <a:t>Спасибо за </a:t>
            </a:r>
            <a:r>
              <a:rPr lang="ru-RU" sz="5400" b="1" dirty="0" smtClean="0">
                <a:solidFill>
                  <a:srgbClr val="196D15"/>
                </a:solidFill>
                <a:latin typeface="Monotype Corsiva" pitchFamily="66" charset="0"/>
              </a:rPr>
              <a:t>в</a:t>
            </a:r>
            <a:r>
              <a:rPr lang="ru-RU" sz="5400" b="1" dirty="0" smtClean="0">
                <a:solidFill>
                  <a:srgbClr val="196D15"/>
                </a:solidFill>
                <a:latin typeface="Monotype Corsiva" pitchFamily="66" charset="0"/>
              </a:rPr>
              <a:t>нимание!</a:t>
            </a:r>
            <a:endParaRPr lang="ru-RU" sz="5400" b="1" dirty="0">
              <a:solidFill>
                <a:srgbClr val="196D15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ima-shariki-prazdnik-korobka-podarok-shary-golubye-rozhd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-0ca46e0179ae1e873f661857a9d832bc-V.jpg"/>
          <p:cNvPicPr>
            <a:picLocks noChangeAspect="1"/>
          </p:cNvPicPr>
          <p:nvPr/>
        </p:nvPicPr>
        <p:blipFill>
          <a:blip r:embed="rId3" cstate="print"/>
          <a:srcRect t="14125"/>
          <a:stretch>
            <a:fillRect/>
          </a:stretch>
        </p:blipFill>
        <p:spPr>
          <a:xfrm>
            <a:off x="2652416" y="2708920"/>
            <a:ext cx="6491584" cy="4180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11223_114552.jpg"/>
          <p:cNvPicPr>
            <a:picLocks noChangeAspect="1"/>
          </p:cNvPicPr>
          <p:nvPr/>
        </p:nvPicPr>
        <p:blipFill>
          <a:blip r:embed="rId4" cstate="print"/>
          <a:srcRect b="7723"/>
          <a:stretch>
            <a:fillRect/>
          </a:stretch>
        </p:blipFill>
        <p:spPr>
          <a:xfrm>
            <a:off x="-1" y="0"/>
            <a:ext cx="5814809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724128" y="1711261"/>
            <a:ext cx="30243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solidFill>
                  <a:srgbClr val="196D1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 детский сад </a:t>
            </a:r>
            <a:r>
              <a:rPr kumimoji="0" lang="ru-RU" sz="3200" b="1" i="0" u="none" strike="noStrike" normalizeH="0" baseline="0" dirty="0" smtClean="0">
                <a:solidFill>
                  <a:srgbClr val="196D1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3200" b="1" i="0" u="none" strike="noStrike" normalizeH="0" baseline="0" dirty="0" smtClean="0">
                <a:solidFill>
                  <a:srgbClr val="196D1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1" i="0" u="none" strike="noStrike" normalizeH="0" baseline="0" dirty="0" smtClean="0">
                <a:solidFill>
                  <a:srgbClr val="196D1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пришёл сегодня</a:t>
            </a:r>
            <a:endParaRPr kumimoji="0" lang="ru-RU" sz="3200" b="1" i="0" u="none" strike="noStrike" normalizeH="0" baseline="0" dirty="0" smtClean="0">
              <a:solidFill>
                <a:srgbClr val="196D15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 rot="21235838">
            <a:off x="-132963" y="5606813"/>
            <a:ext cx="33478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solidFill>
                  <a:srgbClr val="196D1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Шумный </a:t>
            </a:r>
            <a:r>
              <a:rPr kumimoji="0" lang="ru-RU" sz="3200" b="1" i="0" u="none" strike="noStrike" normalizeH="0" baseline="0" dirty="0" smtClean="0">
                <a:solidFill>
                  <a:srgbClr val="196D1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праздник </a:t>
            </a:r>
            <a:r>
              <a:rPr kumimoji="0" lang="ru-RU" sz="3200" b="1" i="0" u="none" strike="noStrike" normalizeH="0" baseline="0" dirty="0" smtClean="0">
                <a:solidFill>
                  <a:srgbClr val="196D1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новогодний!</a:t>
            </a:r>
            <a:endParaRPr kumimoji="0" lang="ru-RU" sz="3200" b="1" i="0" u="none" strike="noStrike" normalizeH="0" baseline="0" dirty="0" smtClean="0">
              <a:solidFill>
                <a:srgbClr val="196D15"/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ima-shariki-prazdnik-korobka-podarok-shary-golubye-rozhd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-149d4beac2a8994acba376e36e8eb25d-V.jpg"/>
          <p:cNvPicPr>
            <a:picLocks noChangeAspect="1"/>
          </p:cNvPicPr>
          <p:nvPr/>
        </p:nvPicPr>
        <p:blipFill>
          <a:blip r:embed="rId3" cstate="print"/>
          <a:srcRect t="12699"/>
          <a:stretch>
            <a:fillRect/>
          </a:stretch>
        </p:blipFill>
        <p:spPr>
          <a:xfrm>
            <a:off x="4175448" y="2852936"/>
            <a:ext cx="4968552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102dd8d63bbf83dc6b49b0c1c4a97e8e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408712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 rot="841846">
            <a:off x="5488616" y="1599977"/>
            <a:ext cx="33843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solidFill>
                  <a:srgbClr val="196D1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Открывает Новый год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solidFill>
                  <a:srgbClr val="196D1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Сказочные двери</a:t>
            </a:r>
            <a:r>
              <a:rPr kumimoji="0" lang="ru-RU" sz="2800" b="1" i="0" u="none" strike="noStrike" normalizeH="0" baseline="0" dirty="0" smtClean="0">
                <a:solidFill>
                  <a:srgbClr val="196D1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1" i="0" u="none" strike="noStrike" normalizeH="0" baseline="0" dirty="0" smtClean="0">
              <a:solidFill>
                <a:srgbClr val="196D15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4869160"/>
            <a:ext cx="43559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solidFill>
                  <a:srgbClr val="196D1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Пусть </a:t>
            </a:r>
            <a:r>
              <a:rPr kumimoji="0" lang="ru-RU" sz="2800" b="1" i="0" u="none" strike="noStrike" normalizeH="0" baseline="0" dirty="0" smtClean="0">
                <a:solidFill>
                  <a:srgbClr val="196D1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заходит в этот зал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solidFill>
                  <a:srgbClr val="196D15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Тот, кто в сказку верит!</a:t>
            </a:r>
            <a:endParaRPr kumimoji="0" lang="ru-RU" sz="2800" b="1" i="0" u="none" strike="noStrike" normalizeH="0" baseline="0" dirty="0" smtClean="0">
              <a:solidFill>
                <a:srgbClr val="196D15"/>
              </a:solidFill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-eb3f7993117adca097bede429393c13c-V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0"/>
            <a:ext cx="4792616" cy="412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-cc0dc46fcf75555b650f89fa4e298641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852936"/>
            <a:ext cx="6291558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 rot="20710373">
            <a:off x="421886" y="619342"/>
            <a:ext cx="3857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96D15"/>
                </a:solidFill>
                <a:latin typeface="Monotype Corsiva" pitchFamily="66" charset="0"/>
              </a:rPr>
              <a:t>Танец «Маленькие гномы - большие башмаки»</a:t>
            </a:r>
            <a:endParaRPr lang="ru-RU" sz="2800" b="1" dirty="0">
              <a:solidFill>
                <a:srgbClr val="196D15"/>
              </a:solidFill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067696">
            <a:off x="4455861" y="4375413"/>
            <a:ext cx="4929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96D15"/>
                </a:solidFill>
                <a:latin typeface="Monotype Corsiva" pitchFamily="66" charset="0"/>
              </a:rPr>
              <a:t>Хореографическая композиция </a:t>
            </a:r>
          </a:p>
          <a:p>
            <a:pPr algn="ctr"/>
            <a:r>
              <a:rPr lang="ru-RU" sz="2800" b="1" dirty="0" smtClean="0">
                <a:solidFill>
                  <a:srgbClr val="196D15"/>
                </a:solidFill>
                <a:latin typeface="Monotype Corsiva" pitchFamily="66" charset="0"/>
              </a:rPr>
              <a:t>«Барышни </a:t>
            </a:r>
            <a:r>
              <a:rPr lang="ru-RU" sz="2800" b="1" dirty="0" smtClean="0">
                <a:solidFill>
                  <a:srgbClr val="196D15"/>
                </a:solidFill>
                <a:latin typeface="Monotype Corsiva" pitchFamily="66" charset="0"/>
              </a:rPr>
              <a:t>и кавалеры»</a:t>
            </a:r>
            <a:endParaRPr lang="ru-RU" sz="2800" b="1" dirty="0">
              <a:solidFill>
                <a:srgbClr val="196D15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ima-shariki-prazdnik-korobka-podarok-shary-golubye-rozhd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20211223_0945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88640"/>
            <a:ext cx="9036496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5965448"/>
            <a:ext cx="55446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96D15"/>
                </a:solidFill>
                <a:latin typeface="Monotype Corsiva" pitchFamily="66" charset="0"/>
              </a:rPr>
              <a:t>Музыкальные п</a:t>
            </a:r>
            <a:r>
              <a:rPr lang="ru-RU" sz="2400" b="1" dirty="0" smtClean="0">
                <a:solidFill>
                  <a:srgbClr val="196D15"/>
                </a:solidFill>
                <a:latin typeface="Monotype Corsiva" pitchFamily="66" charset="0"/>
              </a:rPr>
              <a:t>одарки </a:t>
            </a:r>
            <a:r>
              <a:rPr lang="ru-RU" sz="2400" b="1" dirty="0" smtClean="0">
                <a:solidFill>
                  <a:srgbClr val="196D15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196D15"/>
                </a:solidFill>
                <a:latin typeface="Monotype Corsiva" pitchFamily="66" charset="0"/>
              </a:rPr>
              <a:t>Деду  Морозу </a:t>
            </a:r>
            <a:br>
              <a:rPr lang="ru-RU" sz="2400" b="1" dirty="0" smtClean="0">
                <a:solidFill>
                  <a:srgbClr val="196D15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196D15"/>
                </a:solidFill>
                <a:latin typeface="Monotype Corsiva" pitchFamily="66" charset="0"/>
              </a:rPr>
              <a:t>«</a:t>
            </a:r>
            <a:r>
              <a:rPr lang="ru-RU" sz="2800" b="1" dirty="0" smtClean="0">
                <a:solidFill>
                  <a:srgbClr val="196D15"/>
                </a:solidFill>
                <a:latin typeface="Monotype Corsiva" pitchFamily="66" charset="0"/>
              </a:rPr>
              <a:t>Новогодний оркестр»</a:t>
            </a:r>
            <a:endParaRPr lang="ru-RU" sz="2800" b="1" dirty="0">
              <a:solidFill>
                <a:srgbClr val="196D15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ima-shariki-prazdnik-korobka-podarok-shary-golubye-rozhd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20211223_120341.jpg"/>
          <p:cNvPicPr>
            <a:picLocks noChangeAspect="1"/>
          </p:cNvPicPr>
          <p:nvPr/>
        </p:nvPicPr>
        <p:blipFill>
          <a:blip r:embed="rId3" cstate="print"/>
          <a:srcRect b="6897"/>
          <a:stretch>
            <a:fillRect/>
          </a:stretch>
        </p:blipFill>
        <p:spPr>
          <a:xfrm>
            <a:off x="0" y="116632"/>
            <a:ext cx="9144000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95536" y="6093296"/>
            <a:ext cx="4139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96D15"/>
                </a:solidFill>
                <a:latin typeface="Monotype Corsiva" pitchFamily="66" charset="0"/>
              </a:rPr>
              <a:t>«Новогодняя </a:t>
            </a:r>
            <a:r>
              <a:rPr lang="ru-RU" sz="3200" b="1" dirty="0" smtClean="0">
                <a:solidFill>
                  <a:srgbClr val="196D15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rgbClr val="196D15"/>
                </a:solidFill>
                <a:latin typeface="Monotype Corsiva" pitchFamily="66" charset="0"/>
              </a:rPr>
              <a:t>песня»</a:t>
            </a:r>
            <a:endParaRPr lang="ru-RU" sz="3200" b="1" dirty="0">
              <a:solidFill>
                <a:srgbClr val="196D15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ima-shariki-prazdnik-korobka-podarok-shary-golubye-rozhd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-16db05740ea901021c1dd01c83cd32a9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2626" y="2348880"/>
            <a:ext cx="6771374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11223_1208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6202177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 rot="20909898">
            <a:off x="-101106" y="4920093"/>
            <a:ext cx="2786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96D15"/>
                </a:solidFill>
                <a:latin typeface="Monotype Corsiva" pitchFamily="66" charset="0"/>
              </a:rPr>
              <a:t>с </a:t>
            </a:r>
            <a:r>
              <a:rPr lang="ru-RU" sz="3200" b="1" dirty="0" smtClean="0">
                <a:solidFill>
                  <a:srgbClr val="196D15"/>
                </a:solidFill>
                <a:latin typeface="Monotype Corsiva" pitchFamily="66" charset="0"/>
              </a:rPr>
              <a:t>Дедом Морозом</a:t>
            </a:r>
            <a:endParaRPr lang="ru-RU" sz="3200" b="1" dirty="0">
              <a:solidFill>
                <a:srgbClr val="196D15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53752">
            <a:off x="6106964" y="1469702"/>
            <a:ext cx="25705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96D15"/>
                </a:solidFill>
                <a:latin typeface="Monotype Corsiva" pitchFamily="66" charset="0"/>
              </a:rPr>
              <a:t>Игры </a:t>
            </a:r>
            <a:r>
              <a:rPr lang="ru-RU" sz="3200" b="1" dirty="0" smtClean="0">
                <a:solidFill>
                  <a:srgbClr val="196D15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196D15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196D15"/>
                </a:solidFill>
                <a:latin typeface="Monotype Corsiva" pitchFamily="66" charset="0"/>
              </a:rPr>
              <a:t>и </a:t>
            </a:r>
            <a:r>
              <a:rPr lang="ru-RU" sz="3200" b="1" dirty="0" smtClean="0">
                <a:solidFill>
                  <a:srgbClr val="196D15"/>
                </a:solidFill>
                <a:latin typeface="Monotype Corsiva" pitchFamily="66" charset="0"/>
              </a:rPr>
              <a:t>хороводы </a:t>
            </a:r>
            <a:endParaRPr lang="ru-RU" sz="3200" b="1" dirty="0">
              <a:solidFill>
                <a:srgbClr val="196D15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-2b4ccf8b4618915fc4728ac5c049b7c3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8606" y="2852937"/>
            <a:ext cx="5705394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508104" y="260648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96D15"/>
                </a:solidFill>
                <a:latin typeface="Monotype Corsiva" pitchFamily="66" charset="0"/>
              </a:rPr>
              <a:t>Музыкальная </a:t>
            </a:r>
            <a:r>
              <a:rPr lang="ru-RU" sz="2400" b="1" dirty="0" smtClean="0">
                <a:solidFill>
                  <a:srgbClr val="196D15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196D15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196D15"/>
                </a:solidFill>
                <a:latin typeface="Monotype Corsiva" pitchFamily="66" charset="0"/>
              </a:rPr>
              <a:t>игра </a:t>
            </a:r>
            <a:endParaRPr lang="ru-RU" sz="2400" b="1" dirty="0" smtClean="0">
              <a:solidFill>
                <a:srgbClr val="196D15"/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196D15"/>
                </a:solidFill>
                <a:latin typeface="Monotype Corsiva" pitchFamily="66" charset="0"/>
              </a:rPr>
              <a:t>«Ледяные фигуры»</a:t>
            </a:r>
            <a:endParaRPr lang="ru-RU" sz="2400" b="1" dirty="0">
              <a:solidFill>
                <a:srgbClr val="196D15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742205">
            <a:off x="125054" y="5846487"/>
            <a:ext cx="3529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96D15"/>
                </a:solidFill>
                <a:latin typeface="Monotype Corsiva" pitchFamily="66" charset="0"/>
              </a:rPr>
              <a:t>Танец </a:t>
            </a:r>
            <a:r>
              <a:rPr lang="ru-RU" sz="3200" b="1" dirty="0" smtClean="0">
                <a:solidFill>
                  <a:srgbClr val="196D15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rgbClr val="196D15"/>
                </a:solidFill>
                <a:latin typeface="Monotype Corsiva" pitchFamily="66" charset="0"/>
              </a:rPr>
              <a:t>«Метелица»</a:t>
            </a:r>
            <a:endParaRPr lang="ru-RU" sz="3200" b="1" dirty="0">
              <a:solidFill>
                <a:srgbClr val="196D15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IMG-541153147e3578d7cf91cd93a075936b-V.jpg"/>
          <p:cNvPicPr>
            <a:picLocks noChangeAspect="1"/>
          </p:cNvPicPr>
          <p:nvPr/>
        </p:nvPicPr>
        <p:blipFill>
          <a:blip r:embed="rId4" cstate="print"/>
          <a:srcRect r="5634" b="7300"/>
          <a:stretch>
            <a:fillRect/>
          </a:stretch>
        </p:blipFill>
        <p:spPr>
          <a:xfrm>
            <a:off x="0" y="0"/>
            <a:ext cx="5631570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ima-shariki-prazdnik-korobka-podarok-shary-golubye-rozhd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-34addaf1a079b18d0533c5004d3c85f7-V.jpg"/>
          <p:cNvPicPr>
            <a:picLocks noChangeAspect="1"/>
          </p:cNvPicPr>
          <p:nvPr/>
        </p:nvPicPr>
        <p:blipFill>
          <a:blip r:embed="rId3" cstate="print"/>
          <a:srcRect t="7869" r="9309" b="7652"/>
          <a:stretch>
            <a:fillRect/>
          </a:stretch>
        </p:blipFill>
        <p:spPr>
          <a:xfrm>
            <a:off x="3062818" y="2609528"/>
            <a:ext cx="6081182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 rot="721322">
            <a:off x="132822" y="5215006"/>
            <a:ext cx="2794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96D15"/>
                </a:solidFill>
                <a:latin typeface="Monotype Corsiva" pitchFamily="66" charset="0"/>
              </a:rPr>
              <a:t>Танец </a:t>
            </a:r>
            <a:r>
              <a:rPr lang="ru-RU" sz="3200" b="1" dirty="0" smtClean="0">
                <a:solidFill>
                  <a:srgbClr val="196D15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196D15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196D15"/>
                </a:solidFill>
                <a:latin typeface="Monotype Corsiva" pitchFamily="66" charset="0"/>
              </a:rPr>
              <a:t>«</a:t>
            </a:r>
            <a:r>
              <a:rPr lang="ru-RU" sz="3200" b="1" dirty="0" smtClean="0">
                <a:solidFill>
                  <a:srgbClr val="196D15"/>
                </a:solidFill>
                <a:latin typeface="Monotype Corsiva" pitchFamily="66" charset="0"/>
              </a:rPr>
              <a:t>В лесу родилась ёлочка»</a:t>
            </a:r>
            <a:endParaRPr lang="ru-RU" sz="3200" b="1" dirty="0">
              <a:solidFill>
                <a:srgbClr val="196D15"/>
              </a:solidFill>
              <a:latin typeface="Monotype Corsiva" pitchFamily="66" charset="0"/>
            </a:endParaRPr>
          </a:p>
        </p:txBody>
      </p:sp>
      <p:pic>
        <p:nvPicPr>
          <p:cNvPr id="11" name="Рисунок 10" descr="IMG-a20c130be8f7d25da172871311f573c9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508104" cy="4131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 rot="721322">
            <a:off x="5379379" y="1061235"/>
            <a:ext cx="22693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96D15"/>
                </a:solidFill>
                <a:latin typeface="Monotype Corsiva" pitchFamily="66" charset="0"/>
              </a:rPr>
              <a:t>Песня</a:t>
            </a:r>
            <a:r>
              <a:rPr lang="ru-RU" sz="3200" b="1" dirty="0" smtClean="0">
                <a:solidFill>
                  <a:srgbClr val="196D15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196D15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196D15"/>
                </a:solidFill>
                <a:latin typeface="Monotype Corsiva" pitchFamily="66" charset="0"/>
              </a:rPr>
              <a:t>«Про ёлочку»</a:t>
            </a:r>
            <a:endParaRPr lang="ru-RU" sz="3200" b="1" dirty="0">
              <a:solidFill>
                <a:srgbClr val="196D15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138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Admin</cp:lastModifiedBy>
  <cp:revision>32</cp:revision>
  <dcterms:created xsi:type="dcterms:W3CDTF">2021-12-27T17:30:39Z</dcterms:created>
  <dcterms:modified xsi:type="dcterms:W3CDTF">2021-12-28T06:32:34Z</dcterms:modified>
</cp:coreProperties>
</file>