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1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8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83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6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2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0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1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7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9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7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92F048-7A8E-4CF1-972D-C2947379D7D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BFFFBE-5A21-4CF4-8B7D-035E9B8F0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6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6485" y="3318530"/>
            <a:ext cx="89482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Морозные узоры</a:t>
            </a:r>
            <a:endParaRPr lang="ru-RU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819" y="5349875"/>
            <a:ext cx="772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Презентацию подготовила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воспитатель высшей категории</a:t>
            </a:r>
            <a:endParaRPr lang="ru-RU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МАДОУ «Детский сад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№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50»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г.о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. Самара </a:t>
            </a:r>
            <a:endParaRPr lang="ru-RU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Пожидаева  </a:t>
            </a:r>
            <a:r>
              <a:rPr lang="ru-RU" smtClean="0">
                <a:solidFill>
                  <a:srgbClr val="FFFF00"/>
                </a:solidFill>
                <a:latin typeface="Monotype Corsiva" panose="03010101010201010101" pitchFamily="66" charset="0"/>
              </a:rPr>
              <a:t>Ирина Викторовна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3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5520" y="2393237"/>
            <a:ext cx="768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без кисти и краски 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рисует сказку?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stihi.ru/pics/2013/12/19/8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86" y="3563588"/>
            <a:ext cx="4213479" cy="30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ook.com.ua/pic/201312/1680x1050/look.com.ua-87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6" y="3563588"/>
            <a:ext cx="4809339" cy="30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495" y="2779722"/>
            <a:ext cx="4278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рисует на окне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Замысловатые узоры,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сказка на стекле,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чудный мир, открытый взору.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кружева тесьма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Замысловатого плетенья,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придумала Зима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иль по чьему веленью…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рисует на стекле,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Восторга своего не пряча.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повторить узор,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получится иначе.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enews.md/media/img/blogs/big/00000028/53e2f28dbf25be43d3ae898c954d9d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5460"/>
            <a:ext cx="5215956" cy="35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6788" y="2464653"/>
            <a:ext cx="56689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разглядеть в таком письме на стекле?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мороз написал – нарисовал?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pics.photographer.ru/nonstop/pics/pictures/832/832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18" y="152400"/>
            <a:ext cx="4384228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ata5.i.gallery.ru/albums/gallery/201015-0abef-74815583-m750x740-u4f9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93386"/>
            <a:ext cx="3625850" cy="27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5520" y="2496788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морозный узор?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webcity.su/images/img/frost-patterns-on-glas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081563"/>
            <a:ext cx="5364619" cy="35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liveinternet.ru/images/attach/c/0/37/316/37316760_4145061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43" y="3056751"/>
            <a:ext cx="4669064" cy="35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793" y="3310411"/>
            <a:ext cx="427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 на стекле только на первый взгляд кажутся белыми, если присмотреться, то они переливаются всеми цветами радуги. Но все же преобладает холодная палитра.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enews.md/media/img/blogs/big/00000028/637cd52a77d6ecaf6501d12c1a3d85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40" y="2171699"/>
            <a:ext cx="6716543" cy="44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59" y="5249403"/>
            <a:ext cx="197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5441" y="5249402"/>
            <a:ext cx="242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Сиреневый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636" y="5895733"/>
            <a:ext cx="197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4559" y="5895733"/>
            <a:ext cx="272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43867"/>
            <a:ext cx="575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представьте себя волшебником Морозом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(физкультминутка)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 – бом – бом, стучат часы.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 в разные стороны)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Подкрутил мороз усы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(круговые махи руками)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Расчесал он бороду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(движения имитирующие расчесывание бороды)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пошел по городу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(шаг на месте)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http://www.playcast.ru/uploads/2013/01/14/4433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46" y="2295525"/>
            <a:ext cx="5880885" cy="44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081" y="4079226"/>
            <a:ext cx="6289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мороз не добрался до твоих окон, то давайте сами сделаем своё окно с морозным узором.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ничем не хуже настоящего.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549" y="4079226"/>
            <a:ext cx="4278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материал: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 синего и белого цветов,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кисть, соломинка для коктейля, глянцевый серебряный картон, простой карандаш, блёстки для украшения, малярный скотч шириной 1,5 см.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275" y="2777067"/>
            <a:ext cx="89136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Морозные узоры</a:t>
            </a:r>
            <a:endParaRPr lang="ru-RU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242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Кудряшова Мария Александровна</dc:creator>
  <cp:lastModifiedBy>Админ</cp:lastModifiedBy>
  <cp:revision>9</cp:revision>
  <dcterms:created xsi:type="dcterms:W3CDTF">2018-03-13T08:19:35Z</dcterms:created>
  <dcterms:modified xsi:type="dcterms:W3CDTF">2024-01-25T05:01:08Z</dcterms:modified>
</cp:coreProperties>
</file>