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4" r:id="rId1"/>
  </p:sldMasterIdLst>
  <p:notesMasterIdLst>
    <p:notesMasterId r:id="rId20"/>
  </p:notesMasterIdLst>
  <p:sldIdLst>
    <p:sldId id="256" r:id="rId2"/>
    <p:sldId id="258" r:id="rId3"/>
    <p:sldId id="263" r:id="rId4"/>
    <p:sldId id="264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26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1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09B0E-E43E-4529-AD0B-B2E4AA4EA2DE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7366B-FDFE-4F57-83A9-7F34D9080E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038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7366B-FDFE-4F57-83A9-7F34D9080EA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1C5D681-70C8-4452-AA51-53EE532D0F56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0B0BC4-C197-45FE-9E55-4589BB1F9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5D681-70C8-4452-AA51-53EE532D0F56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0B0BC4-C197-45FE-9E55-4589BB1F9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5D681-70C8-4452-AA51-53EE532D0F56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0B0BC4-C197-45FE-9E55-4589BB1F9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5D681-70C8-4452-AA51-53EE532D0F56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0B0BC4-C197-45FE-9E55-4589BB1F95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5D681-70C8-4452-AA51-53EE532D0F56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0B0BC4-C197-45FE-9E55-4589BB1F95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5D681-70C8-4452-AA51-53EE532D0F56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0B0BC4-C197-45FE-9E55-4589BB1F95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5D681-70C8-4452-AA51-53EE532D0F56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0B0BC4-C197-45FE-9E55-4589BB1F9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5D681-70C8-4452-AA51-53EE532D0F56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0B0BC4-C197-45FE-9E55-4589BB1F95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5D681-70C8-4452-AA51-53EE532D0F56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0B0BC4-C197-45FE-9E55-4589BB1F9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1C5D681-70C8-4452-AA51-53EE532D0F56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0B0BC4-C197-45FE-9E55-4589BB1F9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1C5D681-70C8-4452-AA51-53EE532D0F56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0B0BC4-C197-45FE-9E55-4589BB1F95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1C5D681-70C8-4452-AA51-53EE532D0F56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50B0BC4-C197-45FE-9E55-4589BB1F9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142984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</a:rPr>
              <a:t>Как происходит извержение вулкана</a:t>
            </a:r>
            <a:endParaRPr lang="ru-RU" sz="54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3573016"/>
            <a:ext cx="4966320" cy="1199704"/>
          </a:xfrm>
        </p:spPr>
        <p:txBody>
          <a:bodyPr>
            <a:normAutofit fontScale="70000" lnSpcReduction="20000"/>
          </a:bodyPr>
          <a:lstStyle/>
          <a:p>
            <a:r>
              <a:rPr lang="ru-RU" sz="2300" dirty="0" smtClean="0"/>
              <a:t>Презентацию </a:t>
            </a:r>
            <a:r>
              <a:rPr lang="ru-RU" sz="2300" dirty="0" smtClean="0"/>
              <a:t>составила</a:t>
            </a:r>
          </a:p>
          <a:p>
            <a:r>
              <a:rPr lang="ru-RU" sz="2300" dirty="0" smtClean="0"/>
              <a:t>                                    </a:t>
            </a:r>
            <a:r>
              <a:rPr lang="ru-RU" sz="2300" dirty="0" smtClean="0"/>
              <a:t>                  воспитатель </a:t>
            </a:r>
            <a:endParaRPr lang="ru-RU" sz="2300" dirty="0" smtClean="0"/>
          </a:p>
          <a:p>
            <a:r>
              <a:rPr lang="ru-RU" sz="2300" dirty="0" smtClean="0"/>
              <a:t>                       </a:t>
            </a:r>
            <a:r>
              <a:rPr lang="ru-RU" sz="2300" dirty="0" smtClean="0"/>
              <a:t>      МАДОУ </a:t>
            </a:r>
            <a:r>
              <a:rPr lang="ru-RU" sz="2300" dirty="0" smtClean="0"/>
              <a:t>«Детский сад № </a:t>
            </a:r>
            <a:r>
              <a:rPr lang="ru-RU" sz="2300" dirty="0" smtClean="0"/>
              <a:t>50»                             Пожидаева Ирина Викторовна</a:t>
            </a:r>
            <a:endParaRPr lang="ru-RU" sz="2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3050"/>
            <a:ext cx="8215370" cy="187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Вулканы, извергающиеся регулярно, называются действующими. Если действия вулкана прекратились, его называют потухшим. В нашей стране много действующих вулканов на Камчатке и Курильских островах.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5429264"/>
            <a:ext cx="4040188" cy="762000"/>
          </a:xfrm>
        </p:spPr>
        <p:txBody>
          <a:bodyPr/>
          <a:lstStyle/>
          <a:p>
            <a:pPr algn="ctr"/>
            <a:r>
              <a:rPr lang="ru-RU" dirty="0" smtClean="0"/>
              <a:t>Вулкан на Камчатке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3438" y="4786322"/>
            <a:ext cx="4041775" cy="7620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Вулкан на Канарских островах</a:t>
            </a:r>
            <a:endParaRPr lang="ru-RU" dirty="0"/>
          </a:p>
        </p:txBody>
      </p:sp>
      <p:pic>
        <p:nvPicPr>
          <p:cNvPr id="7" name="Содержимое 6" descr="91_15_410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500034" y="2571744"/>
            <a:ext cx="4040188" cy="2614579"/>
          </a:xfrm>
        </p:spPr>
      </p:pic>
      <p:pic>
        <p:nvPicPr>
          <p:cNvPr id="8" name="Содержимое 7" descr="shutterstock_122683879_canaryluc_2500x1250_1200x600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43438" y="2571744"/>
            <a:ext cx="3994163" cy="199708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подводный вулкан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62696" y="1928813"/>
            <a:ext cx="6861471" cy="4078287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15370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На дне океана тоже есть вулканы. Их называют подводными. Там происходит подводное извержение, из-за которого образуются гигантские волны. Они смывают города, деревни, села, расположенные на берегах океана.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вержение подводного вулкана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00099" y="1071546"/>
            <a:ext cx="3613615" cy="250033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25470"/>
          </a:xfrm>
        </p:spPr>
        <p:txBody>
          <a:bodyPr/>
          <a:lstStyle/>
          <a:p>
            <a:pPr algn="ctr"/>
            <a:r>
              <a:rPr lang="ru-RU" dirty="0" smtClean="0"/>
              <a:t>Подводные вулканы</a:t>
            </a:r>
            <a:endParaRPr lang="ru-RU" dirty="0"/>
          </a:p>
        </p:txBody>
      </p:sp>
      <p:pic>
        <p:nvPicPr>
          <p:cNvPr id="5" name="Рисунок 4" descr="извержение на Канарских островах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71934" y="3714752"/>
            <a:ext cx="4213825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Вулкан Везувий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Самые мощные вулканы находятся в Италии (Везувий), Индонезии (Кракатау), Вест-Индии (</a:t>
            </a:r>
            <a:r>
              <a:rPr lang="ru-RU" sz="2200" dirty="0" err="1" smtClean="0"/>
              <a:t>Мон-Пеле</a:t>
            </a:r>
            <a:r>
              <a:rPr lang="ru-RU" sz="2200" dirty="0" smtClean="0"/>
              <a:t>), Колумбии </a:t>
            </a:r>
            <a:r>
              <a:rPr lang="ru-RU" sz="2200" i="1" dirty="0" smtClean="0"/>
              <a:t>(</a:t>
            </a:r>
            <a:r>
              <a:rPr lang="ru-RU" sz="2200" dirty="0" err="1" smtClean="0"/>
              <a:t>Невадо</a:t>
            </a:r>
            <a:r>
              <a:rPr lang="ru-RU" sz="2200" dirty="0" smtClean="0"/>
              <a:t> </a:t>
            </a:r>
            <a:r>
              <a:rPr lang="ru-RU" sz="2200" dirty="0" err="1" smtClean="0"/>
              <a:t>дель</a:t>
            </a:r>
            <a:r>
              <a:rPr lang="ru-RU" sz="2200" dirty="0" smtClean="0"/>
              <a:t> </a:t>
            </a:r>
            <a:r>
              <a:rPr lang="ru-RU" sz="2200" dirty="0" err="1" smtClean="0"/>
              <a:t>Руис</a:t>
            </a:r>
            <a:r>
              <a:rPr lang="ru-RU" sz="2200" dirty="0" smtClean="0"/>
              <a:t>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Везуви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928802"/>
            <a:ext cx="7351696" cy="39290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следний-день-Помпеи-1024x71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802343" y="2143125"/>
            <a:ext cx="5510739" cy="38639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К.Брюллов «Последний день Помпеи»</a:t>
            </a:r>
            <a:br>
              <a:rPr lang="ru-RU" sz="2700" dirty="0" smtClean="0"/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Извержение вулканов приводит к колоссальным разрушениям и бесчисленным жертвам. На картине К.Брюллова изображено извержение вулкана Везувий в 79 г.н.э. Это страшное извержение привело к исчезновению двух городов: Помпеи и Геркуланума.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акатау в Индонези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8" y="1481138"/>
            <a:ext cx="6788943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Вулкан Кракатау в Индонезии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Вулкан </a:t>
            </a:r>
            <a:r>
              <a:rPr lang="ru-RU" dirty="0" err="1" smtClean="0"/>
              <a:t>Мон-пеле</a:t>
            </a:r>
            <a:r>
              <a:rPr lang="ru-RU" dirty="0" smtClean="0"/>
              <a:t> в Вест-Индии </a:t>
            </a:r>
            <a:endParaRPr lang="ru-RU" dirty="0"/>
          </a:p>
        </p:txBody>
      </p:sp>
      <p:pic>
        <p:nvPicPr>
          <p:cNvPr id="10" name="Содержимое 9" descr="wsi-imageoptim-Mt-Pelee-from-Basse-Pointe-Martiniqu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57224" y="1428736"/>
            <a:ext cx="7558712" cy="430531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Вулкан </a:t>
            </a:r>
            <a:r>
              <a:rPr lang="ru-RU" dirty="0" err="1" smtClean="0"/>
              <a:t>Невадо</a:t>
            </a:r>
            <a:r>
              <a:rPr lang="ru-RU" dirty="0" smtClean="0"/>
              <a:t> </a:t>
            </a:r>
            <a:r>
              <a:rPr lang="ru-RU" dirty="0" err="1" smtClean="0"/>
              <a:t>дель</a:t>
            </a:r>
            <a:r>
              <a:rPr lang="ru-RU" dirty="0" smtClean="0"/>
              <a:t> </a:t>
            </a:r>
            <a:r>
              <a:rPr lang="ru-RU" dirty="0" err="1" smtClean="0"/>
              <a:t>Руис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в Колумбии </a:t>
            </a:r>
            <a:endParaRPr lang="ru-RU" dirty="0"/>
          </a:p>
        </p:txBody>
      </p:sp>
      <p:pic>
        <p:nvPicPr>
          <p:cNvPr id="5" name="Содержимое 4" descr="nevado_del-2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421824" y="1415032"/>
            <a:ext cx="6507762" cy="451429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8" y="1481138"/>
            <a:ext cx="6788943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Хотите увидеть извержение вулкана?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извержение вулкана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42976" y="1857364"/>
            <a:ext cx="7094912" cy="399088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600" dirty="0" smtClean="0"/>
              <a:t>Задача: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200" dirty="0" smtClean="0"/>
              <a:t>Познакомить детей с природным явлением – вулканом, причиной его извержения.</a:t>
            </a:r>
            <a:br>
              <a:rPr lang="ru-RU" sz="2200" dirty="0" smtClean="0"/>
            </a:br>
            <a:endParaRPr lang="ru-RU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кузнец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076979" y="2286000"/>
            <a:ext cx="4961467" cy="37211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93991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Жил на свете бог по имени Вулкан. И нравилось ему кузнечное  дело: стоять у наковальни, бить тяжелым молотом по железу, раздувать огонь в горне. </a:t>
            </a:r>
            <a:br>
              <a:rPr lang="ru-RU" sz="2000" dirty="0" smtClean="0"/>
            </a:br>
            <a:r>
              <a:rPr lang="ru-RU" sz="2000" dirty="0" smtClean="0"/>
              <a:t>Построил он себе кузницу внутри высоченной горы. </a:t>
            </a:r>
            <a:br>
              <a:rPr lang="ru-RU" sz="2000" dirty="0" smtClean="0"/>
            </a:br>
            <a:r>
              <a:rPr lang="ru-RU" sz="2000" dirty="0" smtClean="0"/>
              <a:t>А гора стояла прямо посреди моря.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_0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14480" y="2786058"/>
            <a:ext cx="5940330" cy="33398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01122" cy="2368544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>Когда вулкан работал молотком, гора дрожала от верхушки до основания, а грохот и гул разносились далеко вокруг. Из отверстия на вершине горы с оглушительным ревом летели раскаленные камни, огонь и пепел. «Вулкан» работает, - со страхом говорили люди и уходили жить подальше от этого места. С тех пор люди все огнедышащие горы стали называть ВУЛКАНАМИ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троение вулкана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000364" y="1571612"/>
            <a:ext cx="5715039" cy="42862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58204" cy="113191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Какой формы вулкан?</a:t>
            </a:r>
            <a:br>
              <a:rPr lang="ru-RU" sz="2800" dirty="0" smtClean="0"/>
            </a:br>
            <a:r>
              <a:rPr lang="ru-RU" sz="2800" dirty="0" smtClean="0"/>
              <a:t>На что похожа верхняя часть вулкана?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571612"/>
            <a:ext cx="2428892" cy="4328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tx2"/>
                </a:solidFill>
              </a:rPr>
              <a:t>Кратер вулкана – это огромная чаша с крытыми склонами, а на дне – красновато-оранжевая пасть – это жерло, дыра, уходящая глубоко в землю. Огненная жидкость, выходящая из вулкана, называется лавой.</a:t>
            </a:r>
            <a:endParaRPr lang="ru-RU" sz="19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3241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946259"/>
            <a:ext cx="6215105" cy="41434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142852"/>
            <a:ext cx="8043890" cy="192882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Вулканы извергаются по-разному. Иногда они словно взрываются, выбрасывая магму вверх и в стороны. Огромная гора сотрясается от страшного грохота, огромная туча дыма и пепла поднимается над ней, каменный дождь осыпает склоны.  А бывает, она вытекает «спокойно».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Крупнейшие вулканы</a:t>
            </a:r>
            <a:br>
              <a:rPr lang="ru-RU" dirty="0" smtClean="0"/>
            </a:br>
            <a:r>
              <a:rPr lang="ru-RU" dirty="0" smtClean="0"/>
              <a:t> на карте мира</a:t>
            </a:r>
            <a:endParaRPr lang="ru-RU" dirty="0"/>
          </a:p>
        </p:txBody>
      </p:sp>
      <p:pic>
        <p:nvPicPr>
          <p:cNvPr id="6" name="Содержимое 5" descr="img2154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173" y="1481138"/>
            <a:ext cx="6949654" cy="45259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571472" y="571480"/>
            <a:ext cx="3929090" cy="550072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Огнедышащий вулкан.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Не гора, а великан –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Огнедышащий вулкан!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Лаву извергает он,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Что сжигает горный склон,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Извергает камни, газы, -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Небеса темнеют сразу.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Пепел, ядовитый дым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Поднимаются над ним.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Слышится подземный гул,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Словно великан уснул,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И храпит и видит сон,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Как велик и страшен он!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11" name="Содержимое 10" descr="01.jpg"/>
          <p:cNvPicPr>
            <a:picLocks noGrp="1" noChangeAspect="1"/>
          </p:cNvPicPr>
          <p:nvPr>
            <p:ph sz="quarter" idx="4"/>
          </p:nvPr>
        </p:nvPicPr>
        <p:blipFill>
          <a:blip r:embed="rId2" cstate="screen"/>
          <a:stretch>
            <a:fillRect/>
          </a:stretch>
        </p:blipFill>
        <p:spPr>
          <a:xfrm>
            <a:off x="4500562" y="571480"/>
            <a:ext cx="4256414" cy="2833310"/>
          </a:xfrm>
        </p:spPr>
      </p:pic>
      <p:pic>
        <p:nvPicPr>
          <p:cNvPr id="12" name="Рисунок 11" descr="bp50000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00562" y="3643314"/>
            <a:ext cx="4214842" cy="28056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28596" y="4714884"/>
            <a:ext cx="4040188" cy="762000"/>
          </a:xfrm>
        </p:spPr>
        <p:txBody>
          <a:bodyPr/>
          <a:lstStyle/>
          <a:p>
            <a:pPr algn="ctr"/>
            <a:r>
              <a:rPr lang="ru-RU" dirty="0" smtClean="0"/>
              <a:t>Кратер вулкана</a:t>
            </a:r>
            <a:endParaRPr lang="ru-RU" dirty="0"/>
          </a:p>
        </p:txBody>
      </p:sp>
      <p:pic>
        <p:nvPicPr>
          <p:cNvPr id="13" name="Содержимое 12" descr="кратер вулкана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428596" y="1643050"/>
            <a:ext cx="4040188" cy="2994632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572000" y="928670"/>
            <a:ext cx="4041775" cy="762000"/>
          </a:xfrm>
        </p:spPr>
        <p:txBody>
          <a:bodyPr/>
          <a:lstStyle/>
          <a:p>
            <a:pPr algn="ctr"/>
            <a:r>
              <a:rPr lang="ru-RU" dirty="0" smtClean="0"/>
              <a:t>Лава</a:t>
            </a:r>
            <a:endParaRPr lang="ru-RU" dirty="0"/>
          </a:p>
        </p:txBody>
      </p:sp>
      <p:pic>
        <p:nvPicPr>
          <p:cNvPr id="14" name="Содержимое 13" descr="лава 1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572000" y="1785926"/>
            <a:ext cx="4041775" cy="303133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6">
      <a:dk1>
        <a:sysClr val="windowText" lastClr="000000"/>
      </a:dk1>
      <a:lt1>
        <a:sysClr val="window" lastClr="FFFFFF"/>
      </a:lt1>
      <a:dk2>
        <a:srgbClr val="600000"/>
      </a:dk2>
      <a:lt2>
        <a:srgbClr val="C5672B"/>
      </a:lt2>
      <a:accent1>
        <a:srgbClr val="7F0000"/>
      </a:accent1>
      <a:accent2>
        <a:srgbClr val="F6E0D2"/>
      </a:accent2>
      <a:accent3>
        <a:srgbClr val="C00000"/>
      </a:accent3>
      <a:accent4>
        <a:srgbClr val="C00000"/>
      </a:accent4>
      <a:accent5>
        <a:srgbClr val="FAEFE8"/>
      </a:accent5>
      <a:accent6>
        <a:srgbClr val="FFFFCB"/>
      </a:accent6>
      <a:hlink>
        <a:srgbClr val="E5DEDB"/>
      </a:hlink>
      <a:folHlink>
        <a:srgbClr val="704404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120</TotalTime>
  <Words>210</Words>
  <Application>Microsoft Office PowerPoint</Application>
  <PresentationFormat>Экран (4:3)</PresentationFormat>
  <Paragraphs>39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Как происходит извержение вулкана</vt:lpstr>
      <vt:lpstr> Задача:  Познакомить детей с природным явлением – вулканом, причиной его извержения. </vt:lpstr>
      <vt:lpstr>Жил на свете бог по имени Вулкан. И нравилось ему кузнечное  дело: стоять у наковальни, бить тяжелым молотом по железу, раздувать огонь в горне.  Построил он себе кузницу внутри высоченной горы.  А гора стояла прямо посреди моря. </vt:lpstr>
      <vt:lpstr> Когда вулкан работал молотком, гора дрожала от верхушки до основания, а грохот и гул разносились далеко вокруг. Из отверстия на вершине горы с оглушительным ревом летели раскаленные камни, огонь и пепел. «Вулкан» работает, - со страхом говорили люди и уходили жить подальше от этого места. С тех пор люди все огнедышащие горы стали называть ВУЛКАНАМИ</vt:lpstr>
      <vt:lpstr>Какой формы вулкан? На что похожа верхняя часть вулкана?</vt:lpstr>
      <vt:lpstr>Вулканы извергаются по-разному. Иногда они словно взрываются, выбрасывая магму вверх и в стороны. Огромная гора сотрясается от страшного грохота, огромная туча дыма и пепла поднимается над ней, каменный дождь осыпает склоны.  А бывает, она вытекает «спокойно».</vt:lpstr>
      <vt:lpstr>Крупнейшие вулканы  на карте мира</vt:lpstr>
      <vt:lpstr>Презентация PowerPoint</vt:lpstr>
      <vt:lpstr>Презентация PowerPoint</vt:lpstr>
      <vt:lpstr>  Вулканы, извергающиеся регулярно, называются действующими. Если действия вулкана прекратились, его называют потухшим. В нашей стране много действующих вулканов на Камчатке и Курильских островах. </vt:lpstr>
      <vt:lpstr>   На дне океана тоже есть вулканы. Их называют подводными. Там происходит подводное извержение, из-за которого образуются гигантские волны. Они смывают города, деревни, села, расположенные на берегах океана. </vt:lpstr>
      <vt:lpstr>Подводные вулканы</vt:lpstr>
      <vt:lpstr>  Самые мощные вулканы находятся в Италии (Везувий), Индонезии (Кракатау), Вест-Индии (Мон-Пеле), Колумбии (Невадо дель Руис). </vt:lpstr>
      <vt:lpstr>К.Брюллов «Последний день Помпеи» Извержение вулканов приводит к колоссальным разрушениям и бесчисленным жертвам. На картине К.Брюллова изображено извержение вулкана Везувий в 79 г.н.э. Это страшное извержение привело к исчезновению двух городов: Помпеи и Геркуланума.</vt:lpstr>
      <vt:lpstr>Вулкан Кракатау в Индонезии</vt:lpstr>
      <vt:lpstr>Вулкан Мон-пеле в Вест-Индии </vt:lpstr>
      <vt:lpstr>Вулкан Невадо дель Руис  в Колумбии </vt:lpstr>
      <vt:lpstr>Хотите увидеть извержение вулкана?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происходит извержение вулкана</dc:title>
  <dc:creator>Наталия Шканд</dc:creator>
  <cp:lastModifiedBy>Админ</cp:lastModifiedBy>
  <cp:revision>36</cp:revision>
  <dcterms:created xsi:type="dcterms:W3CDTF">2018-01-20T07:59:07Z</dcterms:created>
  <dcterms:modified xsi:type="dcterms:W3CDTF">2024-02-12T04:12:53Z</dcterms:modified>
</cp:coreProperties>
</file>