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2" r:id="rId7"/>
    <p:sldId id="266" r:id="rId8"/>
    <p:sldId id="267" r:id="rId9"/>
    <p:sldId id="260" r:id="rId10"/>
    <p:sldId id="270" r:id="rId11"/>
    <p:sldId id="261" r:id="rId12"/>
    <p:sldId id="269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182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ru/imgres?imgurl=http://www.oldengland.ru/images/cat/297.jpg&amp;imgrefurl=http://www.oldengland.ru/tovar/297/&amp;h=215&amp;w=150&amp;sz=8&amp;tbnid=nufm0OTK7uMJ:&amp;tbnh=100&amp;tbnw=70&amp;start=1&amp;prev=/images?q=%D0%BC%D0%B5%D1%82%D0%B0%D0%BB%D0%BB%D0%B8%D1%87%D0%B5%D1%81%D0%BA%D0%BE%D0%B5+%D1%81%D1%82%D0%B5%D0%BA%D0%BB%D0%BE&amp;hl=ru&amp;lr=&amp;sa=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Из чего делают стекло?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3000" y="6096000"/>
            <a:ext cx="3886200" cy="4572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МАДОУ «Детский сад №50» 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Капралова Т.В.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Строительство загородных домов SearchBuild.Ru - Part 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438400"/>
            <a:ext cx="4596984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4000" cy="132556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 мастерской стеклодува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0"/>
            <a:ext cx="8153400" cy="40386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Стеклодув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это мастер, создающий изделия из разогретой стеклянной массы путём выдувания.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Стеклодувная трубка </a:t>
            </a:r>
            <a:r>
              <a:rPr lang="ru-RU" dirty="0" smtClean="0"/>
              <a:t>была единственным орудием стекольной техники в течение двух тысяч лет. За все это время она почти не менялась. В настоящее время стеклодувные трубки делают из железа. Они бывают разного размера и диаметра. </a:t>
            </a:r>
            <a:endParaRPr lang="ru-RU" dirty="0"/>
          </a:p>
        </p:txBody>
      </p:sp>
      <p:pic>
        <p:nvPicPr>
          <p:cNvPr id="27650" name="Picture 2" descr="Венецианские стеклодувы (11 фото) - Фанд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28600"/>
            <a:ext cx="2832100" cy="2034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Производство стекла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Алексей Гаврилов : День работника стекольной промышленности 19 ноябр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038600"/>
            <a:ext cx="2286000" cy="1520598"/>
          </a:xfrm>
          <a:prstGeom prst="rect">
            <a:avLst/>
          </a:prstGeom>
          <a:noFill/>
        </p:spPr>
      </p:pic>
      <p:pic>
        <p:nvPicPr>
          <p:cNvPr id="1028" name="Picture 4" descr="Искусство выдувания стекл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371600"/>
            <a:ext cx="2171699" cy="1447800"/>
          </a:xfrm>
          <a:prstGeom prst="rect">
            <a:avLst/>
          </a:prstGeom>
          <a:noFill/>
        </p:spPr>
      </p:pic>
      <p:pic>
        <p:nvPicPr>
          <p:cNvPr id="1030" name="Picture 6" descr="Блог.ру - okamaster - Не только окна- мастера стеклодувного 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371600"/>
            <a:ext cx="2628900" cy="1371600"/>
          </a:xfrm>
          <a:prstGeom prst="rect">
            <a:avLst/>
          </a:prstGeom>
          <a:noFill/>
        </p:spPr>
      </p:pic>
      <p:pic>
        <p:nvPicPr>
          <p:cNvPr id="1032" name="Picture 8" descr="Профессия Стеклодув: искусство выдувания стекла Тима Макфаддена (16 фото) VENT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371600"/>
            <a:ext cx="1981201" cy="1262646"/>
          </a:xfrm>
          <a:prstGeom prst="rect">
            <a:avLst/>
          </a:prstGeom>
          <a:noFill/>
        </p:spPr>
      </p:pic>
      <p:pic>
        <p:nvPicPr>
          <p:cNvPr id="1036" name="Picture 12" descr="Фабрика стекла Нижбор-завод Плзень в Чехии. Организация экскурсий и свадеб в Чехии от компании &quot;Большая свадьба&quot; из Екатеринбург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4038600"/>
            <a:ext cx="2032000" cy="1524000"/>
          </a:xfrm>
          <a:prstGeom prst="rect">
            <a:avLst/>
          </a:prstGeom>
          <a:noFill/>
        </p:spPr>
      </p:pic>
      <p:pic>
        <p:nvPicPr>
          <p:cNvPr id="1038" name="Picture 14" descr="Муранское стекло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4114800"/>
            <a:ext cx="2640636" cy="1752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4800" y="274320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Сначала массу наматывают на трубку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00400" y="29718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Потом начинают потихоньку выдувать нужную форму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57912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Затем форма приобретает очертания будущего изделия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Новейшие технологии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350519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МЕТАЛИЧЕСКОЕ СТЕКЛО.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Ситалл</a:t>
            </a:r>
            <a:r>
              <a:rPr lang="ru-RU" dirty="0" smtClean="0"/>
              <a:t>- это стекло  со свойствами металла. Его можно ковать. По прочности он превосходит чугун, хотя втрое легче его и гораздо дешевле. Его придумал московский профессор </a:t>
            </a:r>
          </a:p>
          <a:p>
            <a:r>
              <a:rPr lang="ru-RU" dirty="0" smtClean="0"/>
              <a:t>И. И.Китайгор</a:t>
            </a:r>
            <a:r>
              <a:rPr lang="ru-RU" b="1" dirty="0" smtClean="0"/>
              <a:t>о</a:t>
            </a:r>
            <a:r>
              <a:rPr lang="ru-RU" dirty="0" smtClean="0"/>
              <a:t>дский .</a:t>
            </a:r>
          </a:p>
          <a:p>
            <a:endParaRPr lang="ru-RU" dirty="0"/>
          </a:p>
        </p:txBody>
      </p:sp>
      <p:pic>
        <p:nvPicPr>
          <p:cNvPr id="25602" name="Picture 2" descr="Китайгородский Александр Исаакович (1914-198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371600"/>
            <a:ext cx="2381250" cy="3686175"/>
          </a:xfrm>
          <a:prstGeom prst="rect">
            <a:avLst/>
          </a:prstGeom>
          <a:noFill/>
        </p:spPr>
      </p:pic>
      <p:pic>
        <p:nvPicPr>
          <p:cNvPr id="5" name="Picture 6" descr="29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</a:blip>
          <a:srcRect/>
          <a:stretch>
            <a:fillRect/>
          </a:stretch>
        </p:blipFill>
        <p:spPr bwMode="auto">
          <a:xfrm>
            <a:off x="5029200" y="4267200"/>
            <a:ext cx="1432054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8674" name="Picture 2" descr="Спасибо за внимание - Картинка 16193/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Стекло в нашей жизни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7848600" cy="5334000"/>
          </a:xfrm>
        </p:spPr>
        <p:txBody>
          <a:bodyPr/>
          <a:lstStyle/>
          <a:p>
            <a:r>
              <a:rPr lang="ru-RU" dirty="0" smtClean="0"/>
              <a:t>Стеклянные изделия – прочно вошли</a:t>
            </a:r>
          </a:p>
          <a:p>
            <a:r>
              <a:rPr lang="ru-RU" dirty="0" smtClean="0"/>
              <a:t> в нашу жизнь.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Говорят, правильно подобранная посуда может улучшить вкус напитка.</a:t>
            </a:r>
          </a:p>
          <a:p>
            <a:endParaRPr lang="ru-RU" dirty="0"/>
          </a:p>
        </p:txBody>
      </p:sp>
      <p:pic>
        <p:nvPicPr>
          <p:cNvPr id="5122" name="Picture 2" descr="Севастополь Купить Остекление фасадов Севастополь. продажа. Промобуд, promobud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43200"/>
            <a:ext cx="1927818" cy="1279525"/>
          </a:xfrm>
          <a:prstGeom prst="rect">
            <a:avLst/>
          </a:prstGeom>
          <a:noFill/>
        </p:spPr>
      </p:pic>
      <p:pic>
        <p:nvPicPr>
          <p:cNvPr id="5124" name="Picture 4" descr="Производству бутылки - цены, покупка, продажа: свежие объявления с фото и виде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86000"/>
            <a:ext cx="1612900" cy="1612900"/>
          </a:xfrm>
          <a:prstGeom prst="rect">
            <a:avLst/>
          </a:prstGeom>
          <a:noFill/>
        </p:spPr>
      </p:pic>
      <p:pic>
        <p:nvPicPr>
          <p:cNvPr id="5126" name="Picture 6" descr="Стоимость изделий из стекла"/>
          <p:cNvPicPr>
            <a:picLocks noChangeAspect="1" noChangeArrowheads="1"/>
          </p:cNvPicPr>
          <p:nvPr/>
        </p:nvPicPr>
        <p:blipFill>
          <a:blip r:embed="rId4" cstate="print"/>
          <a:srcRect l="26228" r="30658"/>
          <a:stretch>
            <a:fillRect/>
          </a:stretch>
        </p:blipFill>
        <p:spPr bwMode="auto">
          <a:xfrm>
            <a:off x="2514600" y="2590800"/>
            <a:ext cx="788465" cy="1371600"/>
          </a:xfrm>
          <a:prstGeom prst="rect">
            <a:avLst/>
          </a:prstGeom>
          <a:noFill/>
        </p:spPr>
      </p:pic>
      <p:pic>
        <p:nvPicPr>
          <p:cNvPr id="5128" name="Picture 8" descr="Окна пластиковые (ПВХ), цена 14 000 тг., купить в Караганде - PromPortal.s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667000"/>
            <a:ext cx="1143000" cy="1166326"/>
          </a:xfrm>
          <a:prstGeom prst="rect">
            <a:avLst/>
          </a:prstGeom>
          <a:noFill/>
        </p:spPr>
      </p:pic>
      <p:pic>
        <p:nvPicPr>
          <p:cNvPr id="5130" name="Picture 10" descr="&quot;Ёлочка&quot; в Клину Каталог туро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2667000"/>
            <a:ext cx="1460500" cy="1095375"/>
          </a:xfrm>
          <a:prstGeom prst="rect">
            <a:avLst/>
          </a:prstGeom>
          <a:noFill/>
        </p:spPr>
      </p:pic>
      <p:pic>
        <p:nvPicPr>
          <p:cNvPr id="5132" name="Picture 12" descr="Кружки Luminarc - купить в интернет-магазине все цены Киева - продажа, отзывы описание, характеристики, фото Magazill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5410200"/>
            <a:ext cx="1279525" cy="1279525"/>
          </a:xfrm>
          <a:prstGeom prst="rect">
            <a:avLst/>
          </a:prstGeom>
          <a:noFill/>
        </p:spPr>
      </p:pic>
      <p:pic>
        <p:nvPicPr>
          <p:cNvPr id="5134" name="Picture 14" descr="Художественное матирование стеклянной посуды. Обсуждение на …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9400" y="5334000"/>
            <a:ext cx="2035027" cy="1355725"/>
          </a:xfrm>
          <a:prstGeom prst="rect">
            <a:avLst/>
          </a:prstGeom>
          <a:noFill/>
        </p:spPr>
      </p:pic>
      <p:pic>
        <p:nvPicPr>
          <p:cNvPr id="5136" name="Picture 16" descr="Советское стекло: В. А. Филатов. Десертный набор &quot;Кружево мая&quot;. Хрусталь, алмазная грань, гравировка. Стекло. Статьи для написан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800" y="5334000"/>
            <a:ext cx="1828800" cy="1345997"/>
          </a:xfrm>
          <a:prstGeom prst="rect">
            <a:avLst/>
          </a:prstGeom>
          <a:noFill/>
        </p:spPr>
      </p:pic>
      <p:pic>
        <p:nvPicPr>
          <p:cNvPr id="5138" name="Picture 18" descr="Конкурс(1 день)заливка ИТОГИ - Тонкий Мир - Эзотерический форум 1 - магия, гороскопы, гадания, заговоры, привороты, сонники, аст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43800" y="457200"/>
            <a:ext cx="1384300" cy="1845733"/>
          </a:xfrm>
          <a:prstGeom prst="rect">
            <a:avLst/>
          </a:prstGeom>
          <a:noFill/>
        </p:spPr>
      </p:pic>
      <p:pic>
        <p:nvPicPr>
          <p:cNvPr id="5140" name="Picture 20" descr="Разделы - Uroki.tj"/>
          <p:cNvPicPr>
            <a:picLocks noChangeAspect="1" noChangeArrowheads="1"/>
          </p:cNvPicPr>
          <p:nvPr/>
        </p:nvPicPr>
        <p:blipFill>
          <a:blip r:embed="rId11" cstate="print"/>
          <a:srcRect r="65217"/>
          <a:stretch>
            <a:fillRect/>
          </a:stretch>
        </p:blipFill>
        <p:spPr bwMode="auto">
          <a:xfrm>
            <a:off x="152400" y="533400"/>
            <a:ext cx="609599" cy="1843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Виды стеклянной посуды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00400"/>
          </a:xfrm>
        </p:spPr>
        <p:txBody>
          <a:bodyPr/>
          <a:lstStyle/>
          <a:p>
            <a:r>
              <a:rPr lang="ru-RU" dirty="0" smtClean="0"/>
              <a:t>Существует удивительное множество стеклянной посуды самых разнообразных форм, размеров и цветов. Стекло может быть простым или узорчатым, на него можно нанести рисунок, позолоту.</a:t>
            </a:r>
            <a:endParaRPr lang="ru-RU" dirty="0"/>
          </a:p>
        </p:txBody>
      </p:sp>
      <p:pic>
        <p:nvPicPr>
          <p:cNvPr id="4098" name="Picture 2" descr="Купить Конфетница зеленая лепка высота=19 см. диаметр=24 см цена 399-18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0"/>
            <a:ext cx="2298700" cy="2092898"/>
          </a:xfrm>
          <a:prstGeom prst="rect">
            <a:avLst/>
          </a:prstGeom>
          <a:noFill/>
        </p:spPr>
      </p:pic>
      <p:pic>
        <p:nvPicPr>
          <p:cNvPr id="4100" name="Picture 4" descr="Ассортимент - Посу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876800"/>
            <a:ext cx="2603500" cy="1513663"/>
          </a:xfrm>
          <a:prstGeom prst="rect">
            <a:avLst/>
          </a:prstGeom>
          <a:noFill/>
        </p:spPr>
      </p:pic>
      <p:pic>
        <p:nvPicPr>
          <p:cNvPr id="4102" name="Picture 6" descr="Посуды - Лучшая посуда только здесь"/>
          <p:cNvPicPr>
            <a:picLocks noChangeAspect="1" noChangeArrowheads="1"/>
          </p:cNvPicPr>
          <p:nvPr/>
        </p:nvPicPr>
        <p:blipFill>
          <a:blip r:embed="rId4" cstate="print"/>
          <a:srcRect t="12815" b="15789"/>
          <a:stretch>
            <a:fillRect/>
          </a:stretch>
        </p:blipFill>
        <p:spPr bwMode="auto">
          <a:xfrm>
            <a:off x="6400800" y="4419600"/>
            <a:ext cx="1978269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История стекла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/>
          <a:lstStyle/>
          <a:p>
            <a:r>
              <a:rPr lang="ru-RU" dirty="0" smtClean="0"/>
              <a:t>До сих пор не установлено достоверно, как и где впервые было получено стекло. Долгое время считали, что первые стеклянные изделия появились в Египте.</a:t>
            </a:r>
            <a:endParaRPr lang="ru-RU" dirty="0"/>
          </a:p>
        </p:txBody>
      </p:sp>
      <p:pic>
        <p:nvPicPr>
          <p:cNvPr id="20482" name="Picture 2" descr="История стекла Всё об окнах и дверя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771900"/>
            <a:ext cx="4114800" cy="3086100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6019800" y="4191000"/>
            <a:ext cx="2514600" cy="13716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Рисунки  в гробницах фараонов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История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0" y="1600200"/>
            <a:ext cx="4876800" cy="4525963"/>
          </a:xfrm>
        </p:spPr>
        <p:txBody>
          <a:bodyPr/>
          <a:lstStyle/>
          <a:p>
            <a:r>
              <a:rPr lang="ru-RU" dirty="0" smtClean="0"/>
              <a:t>Основоположником научного подхода к производству стеклянных изделий в нашей стране стал Михаил Ломоносов.</a:t>
            </a:r>
            <a:endParaRPr lang="ru-RU" dirty="0"/>
          </a:p>
        </p:txBody>
      </p:sp>
      <p:pic>
        <p:nvPicPr>
          <p:cNvPr id="3074" name="Picture 2" descr="Посты про Юбилей - Город.томск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3581400" cy="4275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457200" y="253990"/>
            <a:ext cx="8153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Начало </a:t>
            </a:r>
            <a:r>
              <a:rPr lang="ru-RU" sz="3200" dirty="0"/>
              <a:t>промышленного производства стекла </a:t>
            </a:r>
            <a:r>
              <a:rPr lang="ru-RU" sz="3200" b="1" dirty="0">
                <a:solidFill>
                  <a:srgbClr val="FF0000"/>
                </a:solidFill>
              </a:rPr>
              <a:t>в России </a:t>
            </a:r>
            <a:r>
              <a:rPr lang="ru-RU" sz="3200" dirty="0"/>
              <a:t>относится к первой половине 17 века</a:t>
            </a:r>
            <a:r>
              <a:rPr lang="ru-RU" sz="3200" dirty="0" smtClean="0"/>
              <a:t>. В 18 веке появились: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Дятьковский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Гусевский</a:t>
            </a:r>
            <a:r>
              <a:rPr lang="ru-RU" sz="3200" b="1" dirty="0" smtClean="0">
                <a:solidFill>
                  <a:srgbClr val="FF0000"/>
                </a:solidFill>
              </a:rPr>
              <a:t> ,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FF0000"/>
                </a:solidFill>
              </a:rPr>
              <a:t>Императорский </a:t>
            </a:r>
            <a:r>
              <a:rPr lang="ru-RU" sz="3200" dirty="0" smtClean="0"/>
              <a:t>фарфоровый завод </a:t>
            </a:r>
            <a:r>
              <a:rPr lang="ru-RU" sz="3200" dirty="0"/>
              <a:t>в </a:t>
            </a:r>
            <a:r>
              <a:rPr lang="ru-RU" sz="3200" dirty="0" smtClean="0"/>
              <a:t>Петербурге. </a:t>
            </a:r>
            <a:endParaRPr lang="ru-RU" sz="3200" dirty="0"/>
          </a:p>
        </p:txBody>
      </p:sp>
      <p:pic>
        <p:nvPicPr>
          <p:cNvPr id="23554" name="Picture 2" descr="Императорский фарфоровый завод в Санкт-Петербурге, Россия; фото 3970351, фотограф Виктория Ратникова. Фотобанк Лори - Продажа фо"/>
          <p:cNvPicPr>
            <a:picLocks noChangeAspect="1" noChangeArrowheads="1"/>
          </p:cNvPicPr>
          <p:nvPr/>
        </p:nvPicPr>
        <p:blipFill>
          <a:blip r:embed="rId2" cstate="print"/>
          <a:srcRect b="27442"/>
          <a:stretch>
            <a:fillRect/>
          </a:stretch>
        </p:blipFill>
        <p:spPr bwMode="auto">
          <a:xfrm>
            <a:off x="533400" y="3810000"/>
            <a:ext cx="5334000" cy="2899317"/>
          </a:xfrm>
          <a:prstGeom prst="rect">
            <a:avLst/>
          </a:prstGeom>
          <a:noFill/>
        </p:spPr>
      </p:pic>
      <p:pic>
        <p:nvPicPr>
          <p:cNvPr id="23556" name="Picture 4" descr="Информация о предприятии Ломоносовский фарфоровый завод (Императорский фарфоровый завод) Санкт-Петербург и Ленинградская обла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34340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Свойства стекла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 descr="Теперь ты знаешь..., фак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962400"/>
            <a:ext cx="1981200" cy="1485900"/>
          </a:xfrm>
          <a:prstGeom prst="rect">
            <a:avLst/>
          </a:prstGeom>
          <a:noFill/>
        </p:spPr>
      </p:pic>
      <p:pic>
        <p:nvPicPr>
          <p:cNvPr id="19460" name="Picture 4" descr="Забавные картинки и видео - Страница 5 - Фору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581400"/>
            <a:ext cx="2070100" cy="2140273"/>
          </a:xfrm>
          <a:prstGeom prst="rect">
            <a:avLst/>
          </a:prstGeom>
          <a:noFill/>
        </p:spPr>
      </p:pic>
      <p:pic>
        <p:nvPicPr>
          <p:cNvPr id="19462" name="Picture 6" descr="Аквариум Juwel Rekord 800 110 литров - зоотовары - зоомагазин Весела Жаб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505200"/>
            <a:ext cx="2527300" cy="2527300"/>
          </a:xfrm>
          <a:prstGeom prst="rect">
            <a:avLst/>
          </a:prstGeom>
          <a:noFill/>
        </p:spPr>
      </p:pic>
      <p:sp>
        <p:nvSpPr>
          <p:cNvPr id="8" name="Овальная выноска 7"/>
          <p:cNvSpPr/>
          <p:nvPr/>
        </p:nvSpPr>
        <p:spPr>
          <a:xfrm>
            <a:off x="457200" y="2590800"/>
            <a:ext cx="2514600" cy="762000"/>
          </a:xfrm>
          <a:prstGeom prst="wedgeEllipse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хрупкое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3124200" y="2286000"/>
            <a:ext cx="3276600" cy="838200"/>
          </a:xfrm>
          <a:prstGeom prst="wedgeEllipse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прозрачное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6019800" y="2895600"/>
            <a:ext cx="2895600" cy="762000"/>
          </a:xfrm>
          <a:prstGeom prst="wedgeEllipse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прочное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Из чего делают стекло 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39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Сырьем</a:t>
            </a:r>
            <a:r>
              <a:rPr lang="ru-RU" dirty="0" smtClean="0"/>
              <a:t> для производства обычного стекла служат чистый </a:t>
            </a:r>
            <a:r>
              <a:rPr lang="ru-RU" b="1" dirty="0" smtClean="0"/>
              <a:t>кварцевый песок, сода и известняк.</a:t>
            </a:r>
            <a:r>
              <a:rPr lang="ru-RU" dirty="0" smtClean="0"/>
              <a:t> Эти вещества тщательно перемешивают и сильно нагревают (1500С).</a:t>
            </a:r>
          </a:p>
          <a:p>
            <a:endParaRPr lang="ru-RU" dirty="0"/>
          </a:p>
        </p:txBody>
      </p:sp>
      <p:pic>
        <p:nvPicPr>
          <p:cNvPr id="4" name="Picture 2" descr="Депутат избил ребенка за что, что тот играл в его песке - Политика на Новостей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733800"/>
            <a:ext cx="1828800" cy="1371600"/>
          </a:xfrm>
          <a:prstGeom prst="rect">
            <a:avLst/>
          </a:prstGeom>
          <a:noFill/>
        </p:spPr>
      </p:pic>
      <p:pic>
        <p:nvPicPr>
          <p:cNvPr id="5" name="Picture 6" descr="Сода каустическая жидкая(натр едкий)марки ТР, РД 47%, купить в Уфе - Пульс це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572000"/>
            <a:ext cx="1314893" cy="1676400"/>
          </a:xfrm>
          <a:prstGeom prst="rect">
            <a:avLst/>
          </a:prstGeom>
          <a:noFill/>
        </p:spPr>
      </p:pic>
      <p:pic>
        <p:nvPicPr>
          <p:cNvPr id="6" name="Picture 4" descr="Товары компании ООО&quot;Нева-Сервис&quot; / Каталог строительных комп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657600"/>
            <a:ext cx="1837151" cy="1676400"/>
          </a:xfrm>
          <a:prstGeom prst="rect">
            <a:avLst/>
          </a:prstGeom>
          <a:noFill/>
        </p:spPr>
      </p:pic>
      <p:pic>
        <p:nvPicPr>
          <p:cNvPr id="7" name="Picture 2" descr="Химия и Химики 2 2012. Опыты без взрывов - Олег Ольги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3810000"/>
            <a:ext cx="2698010" cy="2545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Жидкое стекло поступает в аппарат для создания стабильных смесей, где оно перемешивается до массы с единой температурой.</a:t>
            </a:r>
            <a:endParaRPr lang="ru-RU" dirty="0"/>
          </a:p>
        </p:txBody>
      </p:sp>
      <p:pic>
        <p:nvPicPr>
          <p:cNvPr id="2052" name="Picture 4" descr="Учёные безуспешно попытались проникнуть в молекулярную природу стек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733800"/>
            <a:ext cx="3352800" cy="2554834"/>
          </a:xfrm>
          <a:prstGeom prst="rect">
            <a:avLst/>
          </a:prstGeom>
          <a:noFill/>
        </p:spPr>
      </p:pic>
      <p:pic>
        <p:nvPicPr>
          <p:cNvPr id="2054" name="Picture 6" descr="Birth of a Bottle English Russ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733800"/>
            <a:ext cx="388023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301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Из чего делают стекло?</vt:lpstr>
      <vt:lpstr>Стекло в нашей жизни</vt:lpstr>
      <vt:lpstr>Виды стеклянной посуды</vt:lpstr>
      <vt:lpstr>История стекла</vt:lpstr>
      <vt:lpstr>История</vt:lpstr>
      <vt:lpstr>Презентация PowerPoint</vt:lpstr>
      <vt:lpstr>Свойства стекла</vt:lpstr>
      <vt:lpstr>Из чего делают стекло ?</vt:lpstr>
      <vt:lpstr>Презентация PowerPoint</vt:lpstr>
      <vt:lpstr>В мастерской стеклодува</vt:lpstr>
      <vt:lpstr>Производство стекла</vt:lpstr>
      <vt:lpstr>Новейшие технологии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Админ</cp:lastModifiedBy>
  <cp:revision>20</cp:revision>
  <dcterms:created xsi:type="dcterms:W3CDTF">2014-12-09T16:50:30Z</dcterms:created>
  <dcterms:modified xsi:type="dcterms:W3CDTF">2024-02-08T12:33:43Z</dcterms:modified>
</cp:coreProperties>
</file>