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1C21B-BD69-49ED-A5B7-6E33D484087B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B3BF6-9A4F-4D1F-9DDB-67164F914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80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FA979-4599-47B2-9207-C9407D51CB64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C8034-B833-4431-8D9E-9B16546B9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8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32714-372C-4F60-A880-C066C7B4F002}" type="datetimeFigureOut">
              <a:rPr lang="ru-RU" smtClean="0"/>
              <a:pPr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9AA2A-C3C6-4F65-801C-10F569DB9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javascript:;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javascript:;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87641240_79-p-foni-dlya-prezentatsii-powerpoint-1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занятию по развитию речи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подготовительной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« Звуки»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5157192"/>
            <a:ext cx="6377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Подготовила и провела воспитатель : Капралова Т.В.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1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oktorskaya-kolba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0"/>
            <a:ext cx="678661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1200 (8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099" y="0"/>
            <a:ext cx="7000925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82ce6baec8a2d053ab0fdb42b44df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0"/>
            <a:ext cx="6715172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ToyWay_ru_Bruder_MAN_02-765_image_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0"/>
            <a:ext cx="6715172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642918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1200 (9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2428868"/>
            <a:ext cx="5500694" cy="387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240_79-p-foni-dlya-prezentatsii-powerpoint-1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 Учить ребенка выделять заданный звук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 Формирование умения слышать, четко и ясно произносить слова, осознавать рифму; закрепление умения делить слова на слоги; выделять голосом нужный звук,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определять его место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слове;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находить предметы,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названии которых есть заданный звук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Рифмочки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нерифмушки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Рифмочка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весёлая! Найди меня скорей.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парочками вместе соедини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друзей!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c-m-imagesubtitle-image-9277567949" descr="https://image.jimcdn.com/app/cms/image/transf/dimension=404x10000:format=jpg/path/sf278732f8691ebec/image/id05717f6f59487e5/version/1394692084/imag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1849616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c-m-imagesubtitle-image-9277567949" descr="https://image.jimcdn.com/app/cms/image/transf/dimension=404x10000:format=jpg/path/sf278732f8691ebec/image/id05717f6f59487e5/version/1394692084/image.jpg">
            <a:hlinkClick r:id="rId3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714884"/>
            <a:ext cx="1849616" cy="190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c-m-imagesubtitle-image-9277567949" descr="https://image.jimcdn.com/app/cms/image/transf/dimension=404x10000:format=jpg/path/sf278732f8691ebec/image/id05717f6f59487e5/version/1394692084/image.jpg">
            <a:hlinkClick r:id="rId3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8"/>
          <a:stretch>
            <a:fillRect/>
          </a:stretch>
        </p:blipFill>
        <p:spPr bwMode="auto">
          <a:xfrm>
            <a:off x="4714876" y="3286124"/>
            <a:ext cx="1857388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c-m-imagesubtitle-image-9277567949" descr="https://image.jimcdn.com/app/cms/image/transf/dimension=404x10000:format=jpg/path/sf278732f8691ebec/image/id05717f6f59487e5/version/1394692084/image.jpg">
            <a:hlinkClick r:id="rId3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643446"/>
            <a:ext cx="1928826" cy="190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c-m-imagesubtitle-image-9277567949" descr="https://image.jimcdn.com/app/cms/image/transf/dimension=404x10000:format=jpg/path/sf278732f8691ebec/image/id05717f6f59487e5/version/1394692084/image.jpg">
            <a:hlinkClick r:id="rId3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428868"/>
            <a:ext cx="1921053" cy="190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c-m-imagesubtitle-image-9277568049" descr="https://image.jimcdn.com/app/cms/image/transf/dimension=404x10000:format=jpg/path/sf278732f8691ebec/image/ie2ead5902943fb92/version/1394692081/image.jpg">
            <a:hlinkClick r:id="rId3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500174"/>
            <a:ext cx="2076756" cy="196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c-m-imagesubtitle-image-9277568049" descr="https://image.jimcdn.com/app/cms/image/transf/dimension=404x10000:format=jpg/path/sf278732f8691ebec/image/ie2ead5902943fb92/version/1394692081/imag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1857388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c-m-imagesubtitle-image-9277568049" descr="https://image.jimcdn.com/app/cms/image/transf/dimension=404x10000:format=jpg/path/sf278732f8691ebec/image/ie2ead5902943fb92/version/1394692081/image.jpg">
            <a:hlinkClick r:id="rId3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2571744"/>
            <a:ext cx="1862443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c-m-imagesubtitle-image-9277568049" descr="https://image.jimcdn.com/app/cms/image/transf/dimension=404x10000:format=jpg/path/sf278732f8691ebec/image/ie2ead5902943fb92/version/1394692081/image.jpg">
            <a:hlinkClick r:id="rId3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28604"/>
            <a:ext cx="1928826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c-m-imagesubtitle-image-9277568049" descr="https://image.jimcdn.com/app/cms/image/transf/dimension=404x10000:format=jpg/path/sf278732f8691ebec/image/ie2ead5902943fb92/version/1394692081/image.jpg">
            <a:hlinkClick r:id="rId3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571744"/>
            <a:ext cx="1857388" cy="196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c-m-imagesubtitle-image-9277568349" descr="https://image.jimcdn.com/app/cms/image/transf/dimension=404x10000:format=jpg/path/sf278732f8691ebec/image/i6524d7eb9bcf20c5/version/1394692129/image.jpg">
            <a:hlinkClick r:id="rId3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57166"/>
            <a:ext cx="1900683" cy="196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c-m-imagesubtitle-image-9277568349" descr="https://image.jimcdn.com/app/cms/image/transf/dimension=404x10000:format=jpg/path/sf278732f8691ebec/image/i6524d7eb9bcf20c5/version/1394692129/image.jpg">
            <a:hlinkClick r:id="rId3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643446"/>
            <a:ext cx="1972121" cy="203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c-m-imagesubtitle-image-9277568349" descr="https://image.jimcdn.com/app/cms/image/transf/dimension=404x10000:format=jpg/path/sf278732f8691ebec/image/i6524d7eb9bcf20c5/version/1394692129/image.jpg">
            <a:hlinkClick r:id="rId3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500306"/>
            <a:ext cx="1928826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c-m-imagesubtitle-image-9277568349" descr="https://image.jimcdn.com/app/cms/image/transf/dimension=404x10000:format=jpg/path/sf278732f8691ebec/image/i6524d7eb9bcf20c5/version/1394692129/image.jpg">
            <a:hlinkClick r:id="rId3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714884"/>
            <a:ext cx="1857388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 словечко по  картинкам!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ova-po-kartinkam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1142984"/>
            <a:ext cx="7858180" cy="2214578"/>
          </a:xfrm>
          <a:prstGeom prst="rect">
            <a:avLst/>
          </a:prstGeom>
        </p:spPr>
      </p:pic>
      <p:pic>
        <p:nvPicPr>
          <p:cNvPr id="6" name="Рисунок 5" descr="s1200 (4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48" y="4214818"/>
            <a:ext cx="785818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llo_html_m55c7710b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4348" y="571480"/>
            <a:ext cx="7921070" cy="2143140"/>
          </a:xfrm>
          <a:prstGeom prst="rect">
            <a:avLst/>
          </a:prstGeom>
        </p:spPr>
      </p:pic>
      <p:pic>
        <p:nvPicPr>
          <p:cNvPr id="4" name="Рисунок 3" descr="hello_html_m55c7710b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85786" y="3786190"/>
            <a:ext cx="779581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50004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слог отыщи, слово новое скажи!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7203c286bbdafcfa5c78d03449340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142984"/>
            <a:ext cx="2076053" cy="1736594"/>
          </a:xfrm>
          <a:prstGeom prst="rect">
            <a:avLst/>
          </a:prstGeom>
        </p:spPr>
      </p:pic>
      <p:pic>
        <p:nvPicPr>
          <p:cNvPr id="7" name="Рисунок 6" descr="Шалаш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071546"/>
            <a:ext cx="2036197" cy="2000264"/>
          </a:xfrm>
          <a:prstGeom prst="rect">
            <a:avLst/>
          </a:prstGeom>
        </p:spPr>
      </p:pic>
      <p:pic>
        <p:nvPicPr>
          <p:cNvPr id="20" name="Рисунок 19" descr="1579434468_6-2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2910" y="3857628"/>
            <a:ext cx="2000264" cy="2262182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" name="Рисунок 25" descr="aHR0cHM6Ly9vcHRvcmluZy5ydS9pbWFnZS8yMDE2LzQ1OTkvMDEuanB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86116" y="3857628"/>
            <a:ext cx="2214578" cy="22145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000760" y="16430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ша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7884" y="421481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1214422"/>
            <a:ext cx="1643074" cy="571504"/>
          </a:xfrm>
          <a:prstGeom prst="rect">
            <a:avLst/>
          </a:prstGeom>
        </p:spPr>
      </p:pic>
      <p:pic>
        <p:nvPicPr>
          <p:cNvPr id="4" name="Рисунок 3" descr="img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868" y="1214422"/>
            <a:ext cx="1643074" cy="571504"/>
          </a:xfrm>
          <a:prstGeom prst="rect">
            <a:avLst/>
          </a:prstGeom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57950" y="1214422"/>
            <a:ext cx="1643074" cy="571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28572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Звук «Л» в словах ты отыщи и место в слове укажи!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8" y="4786322"/>
            <a:ext cx="2104618" cy="1824002"/>
          </a:xfrm>
          <a:prstGeom prst="rect">
            <a:avLst/>
          </a:prstGeom>
        </p:spPr>
      </p:pic>
      <p:pic>
        <p:nvPicPr>
          <p:cNvPr id="9" name="Рисунок 8" descr="dlya_sdob_vy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4857760"/>
            <a:ext cx="2077864" cy="1659893"/>
          </a:xfrm>
          <a:prstGeom prst="rect">
            <a:avLst/>
          </a:prstGeom>
        </p:spPr>
      </p:pic>
      <p:pic>
        <p:nvPicPr>
          <p:cNvPr id="10" name="Рисунок 9" descr="DpJe_ojW0AEWxyC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929322" y="2714620"/>
            <a:ext cx="3007256" cy="1785950"/>
          </a:xfrm>
          <a:prstGeom prst="rect">
            <a:avLst/>
          </a:prstGeom>
        </p:spPr>
      </p:pic>
      <p:pic>
        <p:nvPicPr>
          <p:cNvPr id="11" name="Рисунок 10" descr="s1200 (6)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500430" y="5072050"/>
            <a:ext cx="1785950" cy="1785950"/>
          </a:xfrm>
          <a:prstGeom prst="rect">
            <a:avLst/>
          </a:prstGeom>
        </p:spPr>
      </p:pic>
      <p:pic>
        <p:nvPicPr>
          <p:cNvPr id="12" name="Рисунок 11" descr="lodka_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8992" y="1928802"/>
            <a:ext cx="1972445" cy="1357322"/>
          </a:xfrm>
          <a:prstGeom prst="rect">
            <a:avLst/>
          </a:prstGeom>
        </p:spPr>
      </p:pic>
      <p:pic>
        <p:nvPicPr>
          <p:cNvPr id="13" name="Рисунок 12" descr="1505820172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786182" y="3500438"/>
            <a:ext cx="1285884" cy="1535384"/>
          </a:xfrm>
          <a:prstGeom prst="rect">
            <a:avLst/>
          </a:prstGeom>
        </p:spPr>
      </p:pic>
      <p:pic>
        <p:nvPicPr>
          <p:cNvPr id="14" name="Рисунок 13" descr="1018189002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357158" y="2699086"/>
            <a:ext cx="2071702" cy="1981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ol-powerpoint-presentations_517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Хлопни, если в слове есть звук «С»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AA2A-C3C6-4F65-801C-10F569DB926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 descr="cactus_plant_3d_model_fbx_c4d_obj_max_881463aa-7d2c-4680-8b92-da59630a34a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1214422"/>
            <a:ext cx="6858000" cy="564357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133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Админ</cp:lastModifiedBy>
  <cp:revision>22</cp:revision>
  <dcterms:created xsi:type="dcterms:W3CDTF">2020-05-12T07:42:21Z</dcterms:created>
  <dcterms:modified xsi:type="dcterms:W3CDTF">2024-02-08T12:32:33Z</dcterms:modified>
</cp:coreProperties>
</file>