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0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27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Самое полезное ископаемое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504636" y="5380672"/>
            <a:ext cx="5791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Автор работы :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Пожидаева И.В.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воспитатель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МАДОУ «Детский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сд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№50»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</a:t>
            </a: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Самара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z771_nefteprodukty-sum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928802"/>
            <a:ext cx="3929070" cy="315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60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годами люди все больше  находили применений нефти : нефть способна </a:t>
            </a:r>
          </a:p>
          <a:p>
            <a:r>
              <a:rPr lang="ru-RU" dirty="0" smtClean="0"/>
              <a:t>обогревать и давать свет… </a:t>
            </a:r>
            <a:endParaRPr lang="ru-RU" dirty="0"/>
          </a:p>
        </p:txBody>
      </p:sp>
      <p:pic>
        <p:nvPicPr>
          <p:cNvPr id="3" name="Рисунок 2" descr="3ca3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2357430"/>
            <a:ext cx="2745730" cy="3767141"/>
          </a:xfrm>
          <a:prstGeom prst="rect">
            <a:avLst/>
          </a:prstGeom>
        </p:spPr>
      </p:pic>
      <p:pic>
        <p:nvPicPr>
          <p:cNvPr id="4" name="Рисунок 3" descr="kerosene-la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00306"/>
            <a:ext cx="2800350" cy="3895725"/>
          </a:xfrm>
          <a:prstGeom prst="rect">
            <a:avLst/>
          </a:prstGeom>
        </p:spPr>
      </p:pic>
      <p:pic>
        <p:nvPicPr>
          <p:cNvPr id="5" name="Рисунок 4" descr="PK_1_BM_b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500174"/>
            <a:ext cx="4286256" cy="4286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3929066"/>
            <a:ext cx="2032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Керосиновый обогреватель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55721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Керосиновая лампа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6072206"/>
            <a:ext cx="1619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Керосиновый фонарь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724" y="357166"/>
            <a:ext cx="869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 временем люди поняли, что нефть способна не только обогревать и </a:t>
            </a:r>
          </a:p>
          <a:p>
            <a:r>
              <a:rPr lang="ru-RU" dirty="0" smtClean="0"/>
              <a:t>давать свет, но и приводить в действие различные механизмы. Благодаря бензину, </a:t>
            </a:r>
          </a:p>
          <a:p>
            <a:r>
              <a:rPr lang="ru-RU" dirty="0" smtClean="0"/>
              <a:t>который  был получен из нефти, по улицам помчались автомобили.</a:t>
            </a:r>
            <a:endParaRPr lang="ru-RU" dirty="0"/>
          </a:p>
        </p:txBody>
      </p:sp>
      <p:pic>
        <p:nvPicPr>
          <p:cNvPr id="3" name="Рисунок 2" descr="0_54170_655c1d86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1714488"/>
            <a:ext cx="3143272" cy="2357454"/>
          </a:xfrm>
          <a:prstGeom prst="rect">
            <a:avLst/>
          </a:prstGeom>
        </p:spPr>
      </p:pic>
      <p:pic>
        <p:nvPicPr>
          <p:cNvPr id="4" name="Рисунок 3" descr="14738425_000004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643050"/>
            <a:ext cx="3571900" cy="2381267"/>
          </a:xfrm>
          <a:prstGeom prst="rect">
            <a:avLst/>
          </a:prstGeom>
        </p:spPr>
      </p:pic>
      <p:pic>
        <p:nvPicPr>
          <p:cNvPr id="5" name="Рисунок 4" descr="6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4546" y="4286256"/>
            <a:ext cx="4071966" cy="236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7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Первые самолеты – их называли «летающими этажерками»- могли продержаться </a:t>
            </a:r>
          </a:p>
          <a:p>
            <a:r>
              <a:rPr lang="ru-RU" dirty="0" smtClean="0">
                <a:cs typeface="Times New Roman" pitchFamily="18" charset="0"/>
              </a:rPr>
              <a:t>в воздухе недолго, летали медленно и низко. Ученые создали специальный </a:t>
            </a:r>
          </a:p>
          <a:p>
            <a:r>
              <a:rPr lang="ru-RU" dirty="0" smtClean="0">
                <a:cs typeface="Times New Roman" pitchFamily="18" charset="0"/>
              </a:rPr>
              <a:t>авиационный бензин. Самолеты стали подниматься выше облаков, летать в </a:t>
            </a:r>
          </a:p>
          <a:p>
            <a:r>
              <a:rPr lang="ru-RU" dirty="0" smtClean="0">
                <a:cs typeface="Times New Roman" pitchFamily="18" charset="0"/>
              </a:rPr>
              <a:t>дальние города и страны.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 descr="Ретро_самол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6124"/>
            <a:ext cx="4130652" cy="2781306"/>
          </a:xfrm>
          <a:prstGeom prst="rect">
            <a:avLst/>
          </a:prstGeom>
        </p:spPr>
      </p:pic>
      <p:pic>
        <p:nvPicPr>
          <p:cNvPr id="4" name="Рисунок 3" descr="204-300-vv2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357298"/>
            <a:ext cx="3857652" cy="341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43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Нефть нашла и другое применение . Когда в семье кто-то </a:t>
            </a:r>
          </a:p>
          <a:p>
            <a:r>
              <a:rPr lang="ru-RU" dirty="0" smtClean="0"/>
              <a:t>заболевает, ему требуется лекарство. Мы идем в аптеку и покупаем нужное </a:t>
            </a:r>
          </a:p>
          <a:p>
            <a:r>
              <a:rPr lang="ru-RU" dirty="0" smtClean="0"/>
              <a:t>средство для борьбы с болезнью. Оказывается, многие лекарства делают тоже </a:t>
            </a:r>
          </a:p>
          <a:p>
            <a:r>
              <a:rPr lang="ru-RU" dirty="0" smtClean="0"/>
              <a:t>из нефти, так же как  и упаковку для них- все эти баночки, скляночки, коробочки….</a:t>
            </a:r>
            <a:endParaRPr lang="ru-RU" dirty="0"/>
          </a:p>
        </p:txBody>
      </p:sp>
      <p:pic>
        <p:nvPicPr>
          <p:cNvPr id="3" name="Рисунок 2" descr="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714488"/>
            <a:ext cx="3347349" cy="2516128"/>
          </a:xfrm>
          <a:prstGeom prst="rect">
            <a:avLst/>
          </a:prstGeom>
        </p:spPr>
      </p:pic>
      <p:pic>
        <p:nvPicPr>
          <p:cNvPr id="4" name="Рисунок 3" descr="img1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4214842" cy="328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996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Посмотри на витрины магазинов – горы пластмассовых игрушек, школьные линейки,</a:t>
            </a:r>
          </a:p>
          <a:p>
            <a:r>
              <a:rPr lang="ru-RU" dirty="0" smtClean="0"/>
              <a:t>Авторучки, обложки для дневников и тетрадей. А ведь пластмасса своим</a:t>
            </a:r>
          </a:p>
          <a:p>
            <a:r>
              <a:rPr lang="ru-RU" dirty="0" smtClean="0"/>
              <a:t>Рождением тоже обязана нефти. Как и автомобильные покрышки, асфальтовое</a:t>
            </a:r>
          </a:p>
          <a:p>
            <a:r>
              <a:rPr lang="ru-RU" dirty="0" smtClean="0"/>
              <a:t>Покрытие дорог, резиновые шланги , одежда из синтетических материалов, обувь, </a:t>
            </a:r>
          </a:p>
          <a:p>
            <a:r>
              <a:rPr lang="ru-RU" dirty="0" smtClean="0"/>
              <a:t>Пластиковые бутылки  - всего не перечислишь…</a:t>
            </a:r>
          </a:p>
          <a:p>
            <a:endParaRPr lang="ru-RU" dirty="0"/>
          </a:p>
        </p:txBody>
      </p:sp>
      <p:pic>
        <p:nvPicPr>
          <p:cNvPr id="3" name="Рисунок 2" descr="4810344003843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71934" y="2000240"/>
            <a:ext cx="2071670" cy="1553753"/>
          </a:xfrm>
          <a:prstGeom prst="rect">
            <a:avLst/>
          </a:prstGeom>
        </p:spPr>
      </p:pic>
      <p:pic>
        <p:nvPicPr>
          <p:cNvPr id="4" name="Рисунок 3" descr="5048177_w640_h640_bravurisbi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43834" y="1714488"/>
            <a:ext cx="1227962" cy="2095498"/>
          </a:xfrm>
          <a:prstGeom prst="rect">
            <a:avLst/>
          </a:prstGeom>
        </p:spPr>
      </p:pic>
      <p:pic>
        <p:nvPicPr>
          <p:cNvPr id="5" name="Рисунок 4" descr="930055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100" y="4643446"/>
            <a:ext cx="1666870" cy="1776883"/>
          </a:xfrm>
          <a:prstGeom prst="rect">
            <a:avLst/>
          </a:prstGeom>
        </p:spPr>
      </p:pic>
      <p:pic>
        <p:nvPicPr>
          <p:cNvPr id="6" name="Рисунок 5" descr="4027805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071942"/>
            <a:ext cx="4971429" cy="2682857"/>
          </a:xfrm>
          <a:prstGeom prst="rect">
            <a:avLst/>
          </a:prstGeom>
        </p:spPr>
      </p:pic>
      <p:pic>
        <p:nvPicPr>
          <p:cNvPr id="7" name="Рисунок 6" descr="2041471_w640_h640_shl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928802"/>
            <a:ext cx="2905130" cy="232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8093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Россия обладает огромными запасами нефти. Особенно богатым на </a:t>
            </a:r>
          </a:p>
          <a:p>
            <a:r>
              <a:rPr lang="ru-RU" dirty="0" smtClean="0"/>
              <a:t>Месторождение «черного золота» оказался северный район нашей родины – </a:t>
            </a:r>
          </a:p>
          <a:p>
            <a:r>
              <a:rPr lang="ru-RU" dirty="0" smtClean="0"/>
              <a:t>Югорский край. Местные жители часто наблюдали радужные пятна на </a:t>
            </a:r>
          </a:p>
          <a:p>
            <a:r>
              <a:rPr lang="ru-RU" dirty="0" smtClean="0"/>
              <a:t>поверхности озер. Сейчас здесь ведется основная добыча нефти.</a:t>
            </a:r>
            <a:endParaRPr lang="ru-RU" dirty="0"/>
          </a:p>
        </p:txBody>
      </p:sp>
      <p:pic>
        <p:nvPicPr>
          <p:cNvPr id="7" name="Рисунок 6" descr="Oil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8120346" cy="423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48" y="500042"/>
            <a:ext cx="8752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сожалению, нефть, приносящая пользу человеку, может навредить живой природе.</a:t>
            </a:r>
          </a:p>
          <a:p>
            <a:r>
              <a:rPr lang="ru-RU" dirty="0" smtClean="0"/>
              <a:t>Утечка нефти приводит к экологической катастрофе- гибнут животные, птицы…</a:t>
            </a:r>
          </a:p>
          <a:p>
            <a:r>
              <a:rPr lang="ru-RU" dirty="0" smtClean="0"/>
              <a:t>Люди бросают все силы на  устранение последствий разлива нефти.</a:t>
            </a:r>
          </a:p>
          <a:p>
            <a:endParaRPr lang="ru-RU" dirty="0"/>
          </a:p>
        </p:txBody>
      </p:sp>
      <p:pic>
        <p:nvPicPr>
          <p:cNvPr id="3" name="Рисунок 2" descr="Effects-of-Gulf-oil-spill-on-wildlif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143380"/>
            <a:ext cx="3786214" cy="2519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3365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Птицам, попавшим в нефтяное </a:t>
            </a:r>
          </a:p>
          <a:p>
            <a:r>
              <a:rPr lang="ru-RU" dirty="0" smtClean="0"/>
              <a:t>пятно, трудно выжить. Тогда на </a:t>
            </a:r>
          </a:p>
          <a:p>
            <a:r>
              <a:rPr lang="ru-RU" dirty="0" smtClean="0"/>
              <a:t>помощь пернатым  друзьям </a:t>
            </a:r>
          </a:p>
          <a:p>
            <a:r>
              <a:rPr lang="ru-RU" dirty="0" smtClean="0"/>
              <a:t>приходят ученые –экологи. </a:t>
            </a:r>
          </a:p>
          <a:p>
            <a:r>
              <a:rPr lang="ru-RU" dirty="0" smtClean="0"/>
              <a:t>Они устраивают птахам баню,</a:t>
            </a:r>
          </a:p>
          <a:p>
            <a:r>
              <a:rPr lang="ru-RU" dirty="0" smtClean="0"/>
              <a:t> моют, чистят их.</a:t>
            </a:r>
          </a:p>
          <a:p>
            <a:endParaRPr lang="ru-RU" dirty="0"/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810000" cy="2143125"/>
          </a:xfrm>
          <a:prstGeom prst="rect">
            <a:avLst/>
          </a:prstGeom>
        </p:spPr>
      </p:pic>
      <p:pic>
        <p:nvPicPr>
          <p:cNvPr id="7" name="Рисунок 6" descr="1927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428736"/>
            <a:ext cx="3214710" cy="240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91606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Мир был бы совсем другим, если бы люди не сумели открыть полезные свойства нефти.</a:t>
            </a:r>
          </a:p>
          <a:p>
            <a:r>
              <a:rPr lang="ru-RU" dirty="0" smtClean="0"/>
              <a:t> Мир без машин, самолетов и теплоходов, без необходимых нам каждый день вещей. </a:t>
            </a:r>
          </a:p>
          <a:p>
            <a:r>
              <a:rPr lang="ru-RU" dirty="0" smtClean="0"/>
              <a:t>Благодаря нефти жизнь современного человека окружена комфортом. Но надо помнить, </a:t>
            </a:r>
          </a:p>
          <a:p>
            <a:r>
              <a:rPr lang="ru-RU" dirty="0" smtClean="0"/>
              <a:t>Что ее запасы не бесконечны. Необходимо бережно относиться к земным </a:t>
            </a:r>
          </a:p>
          <a:p>
            <a:r>
              <a:rPr lang="ru-RU" dirty="0" smtClean="0"/>
              <a:t>Богатствам, чтобы ими могли пользоваться и следующие поколения.</a:t>
            </a:r>
            <a:endParaRPr lang="ru-RU" dirty="0"/>
          </a:p>
        </p:txBody>
      </p:sp>
      <p:pic>
        <p:nvPicPr>
          <p:cNvPr id="4" name="Рисунок 3" descr="9909.neft-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4762510" cy="4429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000108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425930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Книжка-раскраска «Самое полезное </a:t>
            </a:r>
          </a:p>
          <a:p>
            <a:r>
              <a:rPr lang="ru-RU" sz="2000" dirty="0" smtClean="0"/>
              <a:t>ископаемое» Бушуева Н., </a:t>
            </a:r>
          </a:p>
          <a:p>
            <a:r>
              <a:rPr lang="ru-RU" sz="2000" dirty="0" smtClean="0"/>
              <a:t>г . Ханты-Мансийск, 2008 г.</a:t>
            </a:r>
          </a:p>
          <a:p>
            <a:endParaRPr lang="ru-RU" sz="2000" dirty="0" smtClean="0"/>
          </a:p>
          <a:p>
            <a:r>
              <a:rPr lang="ru-RU" sz="2000" dirty="0" smtClean="0"/>
              <a:t>Иллюстрации, использованные в </a:t>
            </a:r>
          </a:p>
          <a:p>
            <a:r>
              <a:rPr lang="ru-RU" sz="2000" dirty="0" smtClean="0"/>
              <a:t>презентации, из интернет ресурсов.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621508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7" name="Рисунок 6" descr="2007-4-4-19-35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285860"/>
            <a:ext cx="380321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w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5" y="928670"/>
            <a:ext cx="8136847" cy="5469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7717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Планета Земля, на которой ты живешь, таит в своих недрах настоящие </a:t>
            </a:r>
          </a:p>
          <a:p>
            <a:r>
              <a:rPr lang="ru-RU" dirty="0" smtClean="0">
                <a:cs typeface="Times New Roman" pitchFamily="18" charset="0"/>
              </a:rPr>
              <a:t>Сокровища . В ее темной глубине залегают железная руда, уголь, серебро, </a:t>
            </a:r>
          </a:p>
          <a:p>
            <a:r>
              <a:rPr lang="ru-RU" dirty="0" smtClean="0">
                <a:cs typeface="Times New Roman" pitchFamily="18" charset="0"/>
              </a:rPr>
              <a:t>золото и многие другие полезные ископаемые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55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 из земных сокровищ – нефть. Люди называют эту маслянистую </a:t>
            </a:r>
          </a:p>
          <a:p>
            <a:r>
              <a:rPr lang="ru-RU" dirty="0" smtClean="0"/>
              <a:t>жидкость «черным золотом». Но ее удивительные качества открылись людям </a:t>
            </a:r>
          </a:p>
          <a:p>
            <a:r>
              <a:rPr lang="ru-RU" dirty="0" smtClean="0"/>
              <a:t>не сразу, а путем долгих поисков , в течении долгих столетий.</a:t>
            </a:r>
            <a:endParaRPr lang="ru-RU" dirty="0"/>
          </a:p>
        </p:txBody>
      </p:sp>
      <p:pic>
        <p:nvPicPr>
          <p:cNvPr id="3" name="Рисунок 2" descr="181380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1500174"/>
            <a:ext cx="3857652" cy="38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380672"/>
            <a:ext cx="8742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же образовалась нефть? Ученые считают, что давным-давно на нашей </a:t>
            </a:r>
          </a:p>
          <a:p>
            <a:r>
              <a:rPr lang="ru-RU" dirty="0" smtClean="0"/>
              <a:t>планете резко изменился  климат, из-за чего многие растения и животные погибли.</a:t>
            </a:r>
          </a:p>
          <a:p>
            <a:r>
              <a:rPr lang="ru-RU" dirty="0" smtClean="0"/>
              <a:t>Их останки были засыпаны толстым слоем морского ила. Со временем они </a:t>
            </a:r>
          </a:p>
          <a:p>
            <a:r>
              <a:rPr lang="ru-RU" dirty="0" smtClean="0"/>
              <a:t>превратились  в нефть.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926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 веков назад на ближнем Востоке были обнаружены темные пятна на </a:t>
            </a:r>
          </a:p>
          <a:p>
            <a:r>
              <a:rPr lang="ru-RU" dirty="0" smtClean="0"/>
              <a:t>зеркальной глади  озер . В тех местах было так много нефти, что она </a:t>
            </a:r>
          </a:p>
          <a:p>
            <a:r>
              <a:rPr lang="ru-RU" dirty="0" smtClean="0"/>
              <a:t>просачивалась на поверхность из глубин земли. Люди собирали нефть</a:t>
            </a:r>
          </a:p>
          <a:p>
            <a:r>
              <a:rPr lang="ru-RU" dirty="0" smtClean="0"/>
              <a:t> и смолили ею бока кораблей. Суда становились крепкими и надежными.</a:t>
            </a:r>
            <a:endParaRPr lang="ru-RU" dirty="0"/>
          </a:p>
        </p:txBody>
      </p:sp>
      <p:pic>
        <p:nvPicPr>
          <p:cNvPr id="3" name="Рисунок 2" descr="Vonstetinalight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649328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867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Древней Греции нефть приспособили для военных действий. </a:t>
            </a:r>
          </a:p>
          <a:p>
            <a:r>
              <a:rPr lang="ru-RU" dirty="0" smtClean="0"/>
              <a:t>Хитроумные греки к стрелам вместо наконечников привязывали смоченную </a:t>
            </a:r>
          </a:p>
          <a:p>
            <a:r>
              <a:rPr lang="ru-RU" dirty="0" smtClean="0"/>
              <a:t>в нефти паклю. Такими огненными стрелами поджигали паруса вражеских </a:t>
            </a:r>
          </a:p>
          <a:p>
            <a:r>
              <a:rPr lang="ru-RU" dirty="0" smtClean="0"/>
              <a:t>кораблей.</a:t>
            </a:r>
            <a:endParaRPr lang="ru-RU" dirty="0"/>
          </a:p>
        </p:txBody>
      </p:sp>
      <p:pic>
        <p:nvPicPr>
          <p:cNvPr id="3" name="Рисунок 2" descr="ar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024578" cy="451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010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Изобретательные китайцы первыми догадались добывать нефть при помощи </a:t>
            </a:r>
          </a:p>
          <a:p>
            <a:r>
              <a:rPr lang="ru-RU" dirty="0" smtClean="0"/>
              <a:t>бурения. Пустые бамбуковые стволы, вращая, постепенно погружали в грунт, </a:t>
            </a:r>
          </a:p>
          <a:p>
            <a:r>
              <a:rPr lang="ru-RU" dirty="0" smtClean="0"/>
              <a:t>черная жидкость медленно поднималась по ним наверх. </a:t>
            </a:r>
          </a:p>
          <a:p>
            <a:r>
              <a:rPr lang="ru-RU" dirty="0" smtClean="0"/>
              <a:t>Таким способом нефти, конечно добывали мало.</a:t>
            </a:r>
            <a:endParaRPr lang="ru-RU" dirty="0"/>
          </a:p>
        </p:txBody>
      </p:sp>
      <p:pic>
        <p:nvPicPr>
          <p:cNvPr id="4" name="Рисунок 3" descr="10412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6357942" cy="4238628"/>
          </a:xfrm>
          <a:prstGeom prst="rect">
            <a:avLst/>
          </a:prstGeom>
        </p:spPr>
      </p:pic>
      <p:pic>
        <p:nvPicPr>
          <p:cNvPr id="3" name="Рисунок 2" descr="6ffc6edf6b8d4d34eb161ac8e48d84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1857364"/>
            <a:ext cx="2066019" cy="245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8432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Позже люди научились находить и добывать нефть в большом количестве. Везде, </a:t>
            </a:r>
          </a:p>
          <a:p>
            <a:r>
              <a:rPr lang="ru-RU" dirty="0" smtClean="0"/>
              <a:t>где были открыты месторождения «черного золота» возводили нефтяные вышки ,</a:t>
            </a:r>
          </a:p>
          <a:p>
            <a:r>
              <a:rPr lang="ru-RU" dirty="0" smtClean="0"/>
              <a:t>Которые  «качали» драгоценную жидкость из-под земли.</a:t>
            </a:r>
            <a:endParaRPr lang="ru-RU" dirty="0"/>
          </a:p>
        </p:txBody>
      </p:sp>
      <p:pic>
        <p:nvPicPr>
          <p:cNvPr id="4" name="Рисунок 3" descr="8817682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4659000" cy="3643338"/>
          </a:xfrm>
          <a:prstGeom prst="rect">
            <a:avLst/>
          </a:prstGeom>
        </p:spPr>
      </p:pic>
      <p:pic>
        <p:nvPicPr>
          <p:cNvPr id="5" name="Рисунок 4" descr="64e49be1aa32e413102dab8f0088729e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3929066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53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России первые буровые установки появились  в середине 19 века. Добытую</a:t>
            </a:r>
          </a:p>
          <a:p>
            <a:r>
              <a:rPr lang="ru-RU" dirty="0" smtClean="0"/>
              <a:t>нефть перевозили на верблюдах, а позже в железных бочках, в железнодорожных </a:t>
            </a:r>
          </a:p>
          <a:p>
            <a:r>
              <a:rPr lang="ru-RU" dirty="0" smtClean="0"/>
              <a:t>цистернах, в кораблях -танкерах.</a:t>
            </a:r>
            <a:endParaRPr lang="ru-RU" dirty="0"/>
          </a:p>
        </p:txBody>
      </p:sp>
      <p:pic>
        <p:nvPicPr>
          <p:cNvPr id="4" name="Рисунок 3" descr="3711646-metallic-vat-on-a-white-background-3d-im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43636" y="1357298"/>
            <a:ext cx="1446620" cy="1928826"/>
          </a:xfrm>
          <a:prstGeom prst="rect">
            <a:avLst/>
          </a:prstGeom>
        </p:spPr>
      </p:pic>
      <p:pic>
        <p:nvPicPr>
          <p:cNvPr id="5" name="Рисунок 4" descr="8tsis_2005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4214818"/>
            <a:ext cx="3524248" cy="2418515"/>
          </a:xfrm>
          <a:prstGeom prst="rect">
            <a:avLst/>
          </a:prstGeom>
        </p:spPr>
      </p:pic>
      <p:pic>
        <p:nvPicPr>
          <p:cNvPr id="6" name="Рисунок 5" descr="BosporusOilTanke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3714752"/>
            <a:ext cx="3929090" cy="2946818"/>
          </a:xfrm>
          <a:prstGeom prst="rect">
            <a:avLst/>
          </a:prstGeom>
        </p:spPr>
      </p:pic>
      <p:pic>
        <p:nvPicPr>
          <p:cNvPr id="7" name="Рисунок 6" descr="не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428736"/>
            <a:ext cx="3462315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342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Несколько позже  придумали быстрый способ передвижения </a:t>
            </a:r>
          </a:p>
          <a:p>
            <a:r>
              <a:rPr lang="ru-RU" dirty="0" smtClean="0"/>
              <a:t>нефти по нефтепроводу.</a:t>
            </a:r>
            <a:endParaRPr lang="ru-RU" dirty="0"/>
          </a:p>
        </p:txBody>
      </p:sp>
      <p:pic>
        <p:nvPicPr>
          <p:cNvPr id="3" name="Рисунок 2" descr="Pipeline_at_Kuparu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500174"/>
            <a:ext cx="3061273" cy="2449018"/>
          </a:xfrm>
          <a:prstGeom prst="rect">
            <a:avLst/>
          </a:prstGeom>
        </p:spPr>
      </p:pic>
      <p:pic>
        <p:nvPicPr>
          <p:cNvPr id="4" name="Рисунок 3" descr="tru_2723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857496"/>
            <a:ext cx="5549910" cy="3685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258</TotalTime>
  <Words>726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28</cp:revision>
  <dcterms:modified xsi:type="dcterms:W3CDTF">2020-11-30T05:22:30Z</dcterms:modified>
</cp:coreProperties>
</file>