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2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2643182"/>
            <a:ext cx="68580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Георгиевская лента: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и значение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4" name="Рисунок 3" descr="a78fcc0b39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642919"/>
            <a:ext cx="3715269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4857760"/>
            <a:ext cx="7480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Императрица Екатерина Великая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3" name="Рисунок 2" descr="300px-Ordena-svyatogo-georg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66"/>
            <a:ext cx="5500726" cy="42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857224" y="4929198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Орден Святого  Георгия- самая почитаемая военная  награда в России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00306"/>
            <a:ext cx="3626145" cy="4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154" y="142852"/>
            <a:ext cx="364997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71934" y="2967335"/>
            <a:ext cx="38576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Бородинское сражение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714884"/>
            <a:ext cx="4000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Михаил Илларионович Кутузов генерал фельдмаршал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Кавалер четырёх степеней ордена Святого Георгия </a:t>
            </a:r>
            <a:endParaRPr lang="ru-RU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3" name="Рисунок 2" descr="OSlav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3384218" cy="2578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Gejrgivskie kre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857364"/>
            <a:ext cx="360373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Воинские награды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разного времени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5" name="Рисунок 4" descr="thCA6HSFY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38312"/>
            <a:ext cx="6072819" cy="4548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3" name="Рисунок 2" descr="8310706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85794"/>
            <a:ext cx="5500725" cy="550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-shablony-i-fon-den-pobedy-9-maya-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1555" y="2967335"/>
            <a:ext cx="3790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Заучивание стихотворения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«Георгиевская ленточка»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Пётр Давыдов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43</Words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Детсад</cp:lastModifiedBy>
  <cp:revision>19</cp:revision>
  <dcterms:created xsi:type="dcterms:W3CDTF">2018-04-27T15:10:46Z</dcterms:created>
  <dcterms:modified xsi:type="dcterms:W3CDTF">2018-04-28T07:09:41Z</dcterms:modified>
</cp:coreProperties>
</file>