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1598F09-CAE2-4E3E-8690-9C53064A8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9880-9278-406D-A3CE-B6AA2C26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45E-BE95-40C8-AD03-C78E175A1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38F-806A-4259-B594-72079DB0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4C71D8-F6B8-478A-B74F-5308D0691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FD2-50B9-41A7-9D81-3E0F9E76D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46B0-B6E6-473B-A712-86EDF43C36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8364-A179-4B58-9393-DDEFAE92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564C-EE42-4105-845A-A1C02B4654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0A1B-67EA-434B-A7FF-7CAE08E9B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1611-7402-43D8-9D77-1F19C40F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81AE56-4B21-4091-9084-B66B6449B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3;&#1046;&#1045;&#1051;&#1068;-&#1054;&#1058;&#1050;&#1056;&#1067;&#1058;&#1054;&#1045;%20&#1047;&#1040;&#1053;&#1071;&#1058;&#1048;&#1045;\3.wav" TargetMode="External"/><Relationship Id="rId5" Type="http://schemas.openxmlformats.org/officeDocument/2006/relationships/hyperlink" Target="http://doshkolnik.ru/risovanie/10687-gzhel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 descr="G:\гжель\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295400" y="685800"/>
            <a:ext cx="10134600" cy="5943600"/>
          </a:xfrm>
          <a:noFill/>
          <a:ln>
            <a:solidFill>
              <a:srgbClr val="969696"/>
            </a:solidFill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96000" cy="628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Город Гжель</a:t>
            </a:r>
          </a:p>
        </p:txBody>
      </p:sp>
      <p:pic>
        <p:nvPicPr>
          <p:cNvPr id="4" name="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4008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526957">
            <a:off x="1111445" y="1842947"/>
            <a:ext cx="68813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010B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Интегрированное занятие по знакомству детей средней группы с декоративно-прикладным промыслом "Гжель"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010B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621166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1010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СОСТАВИЛА: ВОСПИТАТЕЛЬ МАДОУ № 50 г. САМАРА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1010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СТАРОСТИНА ЛЮДМИЛА АЛЕКСАНДРОВНА</a:t>
            </a:r>
            <a:endParaRPr lang="ru-RU" b="1" i="1" dirty="0">
              <a:solidFill>
                <a:srgbClr val="1010B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зан Старостина\IMG_19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715000" y="3733800"/>
            <a:ext cx="3672771" cy="33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799" y="-304800"/>
            <a:ext cx="3581400" cy="330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4034" name="Picture 2" descr="E:\зан Старостина\IMG_19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609600"/>
            <a:ext cx="670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3" descr="E:\ГЖЕЛЬ-ОТКРЫТОЕ ЗАНЯТИЕ\s35987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WordArt 36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76200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00584">
                  <a:solidFill>
                    <a:srgbClr val="000080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lt"/>
                <a:cs typeface="+mn-lt"/>
              </a:rPr>
              <a:t>Гжель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Цель: </a:t>
            </a:r>
            <a:endParaRPr lang="ru-RU" dirty="0" smtClean="0"/>
          </a:p>
          <a:p>
            <a:r>
              <a:rPr lang="ru-RU" dirty="0" smtClean="0"/>
              <a:t>познакомить детей с традиционным русским художественным промыслом – «Гжельская керамика», с изделиями мастеров Гжели, их формой, назначением, характерными особенностями росписи гжельского фарфора – колорит, композиция.</a:t>
            </a:r>
          </a:p>
          <a:p>
            <a:pPr>
              <a:buNone/>
            </a:pPr>
            <a:r>
              <a:rPr lang="ru-RU" b="1" dirty="0" smtClean="0"/>
              <a:t>    Задачи</a:t>
            </a:r>
            <a:r>
              <a:rPr lang="ru-RU" b="1" dirty="0" smtClean="0"/>
              <a:t>: </a:t>
            </a:r>
            <a:endParaRPr lang="ru-RU" dirty="0" smtClean="0"/>
          </a:p>
          <a:p>
            <a:r>
              <a:rPr lang="ru-RU" dirty="0" smtClean="0"/>
              <a:t>учить рисовать бордюры на полосе бумаги;</a:t>
            </a:r>
          </a:p>
          <a:p>
            <a:r>
              <a:rPr lang="ru-RU" dirty="0" smtClean="0"/>
              <a:t> побуждать видеть красоту синего и белого цветов; </a:t>
            </a:r>
          </a:p>
          <a:p>
            <a:r>
              <a:rPr lang="ru-RU" dirty="0" smtClean="0"/>
              <a:t>развивать эстетические чувства.</a:t>
            </a:r>
          </a:p>
          <a:p>
            <a:r>
              <a:rPr lang="ru-RU" dirty="0" smtClean="0"/>
              <a:t>воспитывать уважение к народным мастерам, традициям в росписи.</a:t>
            </a:r>
          </a:p>
          <a:p>
            <a:endParaRPr lang="ru-RU" dirty="0"/>
          </a:p>
        </p:txBody>
      </p:sp>
      <p:pic>
        <p:nvPicPr>
          <p:cNvPr id="4" name="Рисунок 3" descr="85116407_large_11100837174063m750x740A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799" y="-304800"/>
            <a:ext cx="4267200" cy="39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5116407_large_11100837174063m750x740A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19600" y="2590800"/>
            <a:ext cx="5029200" cy="464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E:\зан Старостина\IMG_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24"/>
            <a:ext cx="9144000" cy="5921375"/>
          </a:xfrm>
          <a:prstGeom prst="rect">
            <a:avLst/>
          </a:prstGeom>
          <a:noFill/>
        </p:spPr>
      </p:pic>
      <p:pic>
        <p:nvPicPr>
          <p:cNvPr id="7" name="Рисунок 6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-457200"/>
            <a:ext cx="5029200" cy="464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48442" y="0"/>
            <a:ext cx="61955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010B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Знакомство с гжельской росписью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010B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:\зан Старостина\IMG_19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-533400"/>
            <a:ext cx="635161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720295" y="-367495"/>
            <a:ext cx="635161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зан Старостина\IMG_19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96200" cy="601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0200" y="381000"/>
            <a:ext cx="61955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010B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Посещение кинозала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010B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381000"/>
            <a:ext cx="42069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544500" y="3103118"/>
            <a:ext cx="42893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47155" y="-139242"/>
            <a:ext cx="4343402" cy="401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зан Старостина\IMG_19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228600"/>
            <a:ext cx="6705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010B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Цех художественной росписи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010B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381000"/>
            <a:ext cx="4572000" cy="42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567468" y="2624868"/>
            <a:ext cx="4891972" cy="45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181600" y="3276600"/>
            <a:ext cx="4227073" cy="39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зан Старостина\IMG_19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35150"/>
            <a:ext cx="9525000" cy="7045550"/>
          </a:xfrm>
          <a:prstGeom prst="rect">
            <a:avLst/>
          </a:prstGeom>
          <a:noFill/>
        </p:spPr>
      </p:pic>
      <p:pic>
        <p:nvPicPr>
          <p:cNvPr id="5" name="Рисунок 4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643668" y="2624868"/>
            <a:ext cx="4891972" cy="45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71332" y="-118332"/>
            <a:ext cx="4891972" cy="45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зан Старостина\IMG_19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85116407_large_11100837174063m750x740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810000" y="1968900"/>
            <a:ext cx="5730172" cy="529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</TotalTime>
  <Words>108</Words>
  <Application>Microsoft PowerPoint</Application>
  <PresentationFormat>Экран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Евгений</dc:creator>
  <cp:lastModifiedBy>сад</cp:lastModifiedBy>
  <cp:revision>14</cp:revision>
  <cp:lastPrinted>1601-01-01T00:00:00Z</cp:lastPrinted>
  <dcterms:created xsi:type="dcterms:W3CDTF">2016-04-04T16:00:05Z</dcterms:created>
  <dcterms:modified xsi:type="dcterms:W3CDTF">2016-04-06T10:04:01Z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