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12" r:id="rId5"/>
    <p:sldId id="313" r:id="rId6"/>
    <p:sldId id="315" r:id="rId7"/>
    <p:sldId id="316" r:id="rId8"/>
    <p:sldId id="317" r:id="rId9"/>
    <p:sldId id="319" r:id="rId10"/>
    <p:sldId id="320" r:id="rId11"/>
    <p:sldId id="321" r:id="rId12"/>
    <p:sldId id="323" r:id="rId13"/>
    <p:sldId id="324" r:id="rId14"/>
    <p:sldId id="325" r:id="rId15"/>
    <p:sldId id="326" r:id="rId16"/>
    <p:sldId id="327" r:id="rId17"/>
    <p:sldId id="296" r:id="rId18"/>
    <p:sldId id="297" r:id="rId19"/>
    <p:sldId id="286" r:id="rId20"/>
    <p:sldId id="287" r:id="rId21"/>
    <p:sldId id="298" r:id="rId22"/>
    <p:sldId id="33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C381-CB15-4141-A55D-A578384C743A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7C18-F966-48C3-A913-0CA3AEEE4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77C3-74A2-42CF-8EAA-4F52B4C40B6F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4545-3DF1-4D11-BCC4-58A4163C0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A2C9-655D-46BF-99BE-2E72B48E6195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49A1-4961-422B-9B0A-1258E3AA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3A442-DFBE-43AD-88B2-C135876BE517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EB37-BC89-446F-AB86-6E768AC5F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D302-E8C4-49F3-83C2-688A5BAF3CF3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ABA8-A7DC-4FC8-AE4C-EA45F7DA4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1512-18FA-4643-A562-C17A5E94AA5F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240C-C66F-4B56-8CC3-29D44A2E7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D9B3-CF80-4044-99AD-850ABC68BBFD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6438-D4F6-413A-8F56-B425C3724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DD92-210C-405C-9294-2480A2817C5E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4172-7FF8-4286-8564-50B1304FA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6153-D7A0-4A22-887B-6032FCEA53DF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39D4-0943-4A1D-A9C4-AA876CEEA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EA6B-87FC-4868-9237-BA9BD3648C7A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57EE-089D-4461-B4B6-8FD3F90FD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D9D9-CDAC-4FFF-9556-C3A638A20915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89D2-AE3D-4A69-BBEA-9D1E7611A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599AD-B8B4-404B-9F86-4877DE92B3C8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45A795-481B-47E3-8082-24FF63FCD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NULL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1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hyperlink" Target="http://images.yandex.ru/" TargetMode="Externa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slide" Target="slide14.xml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slide" Target="slide16.xml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audio" Target="../media/audio1.wav"/><Relationship Id="rId21" Type="http://schemas.openxmlformats.org/officeDocument/2006/relationships/image" Target="../media/image1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audio" Target="NULL" TargetMode="Externa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6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46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audio" Target="../media/audio2.wav"/><Relationship Id="rId9" Type="http://schemas.openxmlformats.org/officeDocument/2006/relationships/image" Target="../media/image55.jpeg"/><Relationship Id="rId14" Type="http://schemas.openxmlformats.org/officeDocument/2006/relationships/image" Target="../media/image60.png"/><Relationship Id="rId22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0.png"/><Relationship Id="rId12" Type="http://schemas.openxmlformats.org/officeDocument/2006/relationships/oleObject" Target="../embeddings/oleObject2.bin"/><Relationship Id="rId2" Type="http://schemas.openxmlformats.org/officeDocument/2006/relationships/audio" Target="NULL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12.png"/><Relationship Id="rId10" Type="http://schemas.openxmlformats.org/officeDocument/2006/relationships/image" Target="../media/image72.png"/><Relationship Id="rId4" Type="http://schemas.openxmlformats.org/officeDocument/2006/relationships/image" Target="../media/image7.png"/><Relationship Id="rId9" Type="http://schemas.openxmlformats.org/officeDocument/2006/relationships/audio" Target="../media/audio3.wav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77.png"/><Relationship Id="rId11" Type="http://schemas.openxmlformats.org/officeDocument/2006/relationships/image" Target="../media/image8.png"/><Relationship Id="rId5" Type="http://schemas.openxmlformats.org/officeDocument/2006/relationships/image" Target="../media/image76.png"/><Relationship Id="rId10" Type="http://schemas.openxmlformats.org/officeDocument/2006/relationships/image" Target="../media/image46.png"/><Relationship Id="rId4" Type="http://schemas.openxmlformats.org/officeDocument/2006/relationships/image" Target="../media/image75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google.ru/url?sa=i&amp;rct=j&amp;q=%D0%BA%D0%BB%D0%B8%D0%BF%D0%B0%D1%80%D1%82+%D1%83%D1%87%D0%B5%D0%BD%D0%B8%D0%BA+%D0%B7%D0%B0+%D0%BF%D0%B0%D1%80%D1%82%D0%BE%D0%B9&amp;source=images&amp;cd=&amp;cad=rja&amp;docid=DXsQrP18ykAr6M&amp;tbnid=rtuL5mb6iN7KGM:&amp;ved=0CAUQjRw&amp;url=http://www.liveinternet.ru/journalshowcomments.php?jpostid=233527904&amp;journalid=4337340&amp;go=prev&amp;categ=1&amp;ei=axDwUdvLJqiw4QS-sYDgBg&amp;bvm=bv.49641647,d.bGE&amp;psig=AFQjCNEfuaNmdcnE6NseuqSh2RwSlcQkmA&amp;ust=1374773654336630" TargetMode="Externa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slide" Target="slide10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908720"/>
            <a:ext cx="5665639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 дошкольное образовательное учреждение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№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Самара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Россия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443020, Самарская обл.,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+mn-lt"/>
                <a:cs typeface="+mn-cs"/>
              </a:rPr>
              <a:t> </a:t>
            </a:r>
            <a:endParaRPr lang="ru-RU" sz="4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Тема: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«Если хочешь быть здоровым»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Презентация для 2 младшей группы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Воспитатели: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Лаухина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Чирикова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Самара 2020 г. 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1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63" y="500063"/>
            <a:ext cx="3929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расчёску уважай,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другим её не давай.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неё, друзья мои,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мы, как дикари!</a:t>
            </a:r>
          </a:p>
        </p:txBody>
      </p:sp>
      <p:pic>
        <p:nvPicPr>
          <p:cNvPr id="24578" name="Picture 2" descr="D:\мои документы\0_77c07_b46dfdaa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2143125"/>
            <a:ext cx="30892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F:\картинки\клипарт\1aa4de343c1c.png"/>
          <p:cNvPicPr>
            <a:picLocks noChangeAspect="1" noChangeArrowheads="1"/>
          </p:cNvPicPr>
          <p:nvPr/>
        </p:nvPicPr>
        <p:blipFill>
          <a:blip r:embed="rId4"/>
          <a:srcRect r="8475"/>
          <a:stretch>
            <a:fillRect/>
          </a:stretch>
        </p:blipFill>
        <p:spPr bwMode="auto">
          <a:xfrm>
            <a:off x="4929188" y="2214563"/>
            <a:ext cx="3071812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 descr="90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1"/>
          <p:cNvSpPr>
            <a:spLocks noChangeArrowheads="1"/>
          </p:cNvSpPr>
          <p:nvPr/>
        </p:nvSpPr>
        <p:spPr bwMode="auto">
          <a:xfrm>
            <a:off x="357188" y="357188"/>
            <a:ext cx="4500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утрам ты закаляйся,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Водой холодной обливайся.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Будешь ты всегда здоров.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 не нужно лишних слов.</a:t>
            </a: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2857500" y="1071563"/>
          <a:ext cx="3741738" cy="5353050"/>
        </p:xfrm>
        <a:graphic>
          <a:graphicData uri="http://schemas.openxmlformats.org/presentationml/2006/ole">
            <p:oleObj spid="_x0000_s63492" name="CorelDRAW" r:id="rId4" imgW="4694040" imgH="6713280" progId="">
              <p:embed/>
            </p:oleObj>
          </a:graphicData>
        </a:graphic>
      </p:graphicFrame>
      <p:pic>
        <p:nvPicPr>
          <p:cNvPr id="63494" name="Рисунок 4" descr="Новый_рисунок__2_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857500"/>
            <a:ext cx="21129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Рисунок 5" descr="Новый_рисунок__5_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071813"/>
            <a:ext cx="2066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Рисунок 8" descr="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28625" y="357188"/>
            <a:ext cx="4429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Зубы — как цветы на грядке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Помни! И без лишних слов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Содержи их все в порядке -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Садовод своих зубов!</a:t>
            </a:r>
          </a:p>
        </p:txBody>
      </p:sp>
      <p:pic>
        <p:nvPicPr>
          <p:cNvPr id="65538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2" descr="C:\Users\Ольга\Desktop\ec1e2c225d25903e4d530ec0258df4e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785938"/>
            <a:ext cx="48577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Рисунок 6" descr="9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57188" y="357188"/>
            <a:ext cx="4214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Чистота — залог здоровья,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Чистота нужна везде: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Дома, в школе, на работе,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суше, и в воде.</a:t>
            </a:r>
          </a:p>
        </p:txBody>
      </p:sp>
      <p:pic>
        <p:nvPicPr>
          <p:cNvPr id="66562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15" descr="http://s54.radikal.ru/i143/0810/5e/0bebff70363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643188"/>
            <a:ext cx="41433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 descr="D:\мои документы\105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5143500"/>
            <a:ext cx="45354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3" descr="D:\мои документы\1373846636_q7wblnzn6ogepc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3786188"/>
            <a:ext cx="1214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5" descr="http://lenagold.narod.ru/fon/clipart/l/lamp/lamp47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" y="2571750"/>
            <a:ext cx="10715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C:\Users\Ольга\Desktop\00229887_medium25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3300413"/>
            <a:ext cx="51435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C:\Users\Ольга\Desktop\00229887_medium25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13" y="2500313"/>
            <a:ext cx="264318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Рисунок 10" descr="90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F:\картинки\khor_dete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785938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357188" y="428625"/>
            <a:ext cx="4643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Песни кто всегда поёт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 улыбочкой живёт,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Ничего тому не страшно —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лет он проживёт.</a:t>
            </a:r>
          </a:p>
        </p:txBody>
      </p:sp>
      <p:pic>
        <p:nvPicPr>
          <p:cNvPr id="67587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5" descr="9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85750" y="285750"/>
            <a:ext cx="5000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мне здоровым быть,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Надо овощи любить.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Свёкла, репка, лук, морковь —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первая любовь.</a:t>
            </a:r>
          </a:p>
        </p:txBody>
      </p:sp>
      <p:pic>
        <p:nvPicPr>
          <p:cNvPr id="68610" name="Picture 9" descr="D:\мои документы\69727868_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14563"/>
            <a:ext cx="439896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10" descr="D:\мои документы\69727882_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071688"/>
            <a:ext cx="40719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Рисунок 6" descr="90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428625" y="500063"/>
            <a:ext cx="5000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хочешь быть здоровым,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Ешь чеснок и лук.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них есть много витаминов,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помогут от всех недуг.</a:t>
            </a:r>
          </a:p>
        </p:txBody>
      </p:sp>
      <p:pic>
        <p:nvPicPr>
          <p:cNvPr id="69634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6" descr="http://lenagold.narod.ru/fon/clipart/ch/chesn/chesn0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143125"/>
            <a:ext cx="332105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7" descr="C:\Users\Ольга\Desktop\onion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2143125"/>
            <a:ext cx="4357688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http://www.clker.com/cliparts/c/4/5/a/11971488251222186301barretr_House.svg.h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5643563"/>
            <a:ext cx="8334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C:\Лена\b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196975"/>
            <a:ext cx="6335713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3" descr="C:\Лена\13496371-nf---nf-noen-n---noe--n--n---n--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76250"/>
            <a:ext cx="208756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Рисунок 3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G:\Мебель, обстановка\post-182234-128560896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55900"/>
            <a:ext cx="38163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4" descr="G:\Мебель, обстановка\a14a4f345cc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33375"/>
            <a:ext cx="22320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5" descr="G:\Клипарт Люди3\post-148066-12717502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196975"/>
            <a:ext cx="360045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3" descr="C:\Лена\2361_0.png">
            <a:hlinkClick r:id="" action="ppaction://noaction">
              <a:snd r:embed="rId6" name="wind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335756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Рисунок 8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 descr="C:\Лена\telezhka-560x48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789363"/>
            <a:ext cx="33115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:\Лена\a3Si8Y7KHc3ju7hhbe6k1ZB6chhAh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3860800"/>
            <a:ext cx="79216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C:\Лена\noVRkYwuT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365625"/>
            <a:ext cx="12747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Лена\2_358-thum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45085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Куб 5"/>
          <p:cNvSpPr/>
          <p:nvPr/>
        </p:nvSpPr>
        <p:spPr>
          <a:xfrm>
            <a:off x="1763713" y="1484313"/>
            <a:ext cx="6408737" cy="576262"/>
          </a:xfrm>
          <a:prstGeom prst="cube">
            <a:avLst>
              <a:gd name="adj" fmla="val 59424"/>
            </a:avLst>
          </a:prstGeom>
          <a:blipFill>
            <a:blip r:embed="rId9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619250" y="3068638"/>
            <a:ext cx="6408738" cy="576262"/>
          </a:xfrm>
          <a:prstGeom prst="cube">
            <a:avLst>
              <a:gd name="adj" fmla="val 59424"/>
            </a:avLst>
          </a:prstGeom>
          <a:blipFill>
            <a:blip r:embed="rId9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Picture 4" descr="C:\Лена\0_9200f_613c6fd2_X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549275"/>
            <a:ext cx="17367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Лена\2_358-thumb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8125" y="2133600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Лена\eggs4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19250" y="2133600"/>
            <a:ext cx="193833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Лена\100100000024157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1989138"/>
            <a:ext cx="70326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Лена\a3Si8Y7KHc3ju7hhbe6k1ZB6chhAh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7900" y="1916113"/>
            <a:ext cx="9144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Лена\item_4072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63938" y="2060575"/>
            <a:ext cx="1163637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Лена\noVRkYwuTo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35375" y="260350"/>
            <a:ext cx="16573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Лена\clipart0126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64163" y="836613"/>
            <a:ext cx="15128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Лена\meyvesuyu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19925" y="404813"/>
            <a:ext cx="9810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C:\Лена\meyvesuyu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651500" y="4437063"/>
            <a:ext cx="64928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Лена\eggs4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00563" y="4005263"/>
            <a:ext cx="14398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Рисунок 24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89" name="Picture 1" descr="C:\Лена\coin-md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484438" y="515778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95288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9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31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8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Лена\1413623.png"/>
          <p:cNvPicPr>
            <a:picLocks noChangeAspect="1" noChangeArrowheads="1"/>
          </p:cNvPicPr>
          <p:nvPr/>
        </p:nvPicPr>
        <p:blipFill>
          <a:blip r:embed="rId3">
            <a:lum bright="8000"/>
          </a:blip>
          <a:srcRect t="13634" b="12743"/>
          <a:stretch>
            <a:fillRect/>
          </a:stretch>
        </p:blipFill>
        <p:spPr bwMode="auto">
          <a:xfrm>
            <a:off x="827088" y="260350"/>
            <a:ext cx="76327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C:\Лена\84379fde90f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916113"/>
            <a:ext cx="266382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C:\Лена\0_a4fd6_27509765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325" y="3508375"/>
            <a:ext cx="218598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C:\Лена\8f220a33f1b3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068638"/>
            <a:ext cx="4248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657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9" descr="C:\Лена\8f220a33f1b3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789363"/>
            <a:ext cx="3168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684213" y="1052513"/>
            <a:ext cx="2447925" cy="1871662"/>
          </a:xfrm>
          <a:prstGeom prst="wedgeEllipseCallou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3276600" y="3068638"/>
            <a:ext cx="2447925" cy="1873250"/>
          </a:xfrm>
          <a:prstGeom prst="wedgeEllipseCallou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611188" y="4149725"/>
            <a:ext cx="2592387" cy="1800225"/>
          </a:xfrm>
          <a:prstGeom prst="wedgeEllipseCallou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3563938" y="549275"/>
            <a:ext cx="2447925" cy="1871663"/>
          </a:xfrm>
          <a:prstGeom prst="wedgeEllipseCallou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6156325" y="1700213"/>
            <a:ext cx="2447925" cy="1873250"/>
          </a:xfrm>
          <a:prstGeom prst="wedgeEllipseCallou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Лена\1318942299_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1916113"/>
            <a:ext cx="17256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Лена\1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692150"/>
            <a:ext cx="14414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Лена\icecreamcone2rg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037935">
            <a:off x="3990975" y="760413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3635375" y="620713"/>
            <a:ext cx="2160588" cy="172878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 descr="post-49092-1264256617.png">
            <a:hlinkClick r:id="" action="ppaction://noaction">
              <a:snd r:embed="rId9" name="camera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3938" y="3141663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00781dee1f3a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58888" y="4240213"/>
            <a:ext cx="10096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187450" y="1125538"/>
          <a:ext cx="1223963" cy="1751012"/>
        </p:xfrm>
        <a:graphic>
          <a:graphicData uri="http://schemas.openxmlformats.org/presentationml/2006/ole">
            <p:oleObj spid="_x0000_s1028" name="CorelDRAW" r:id="rId12" imgW="4694040" imgH="6713280" progId="">
              <p:embed/>
            </p:oleObj>
          </a:graphicData>
        </a:graphic>
      </p:graphicFrame>
      <p:pic>
        <p:nvPicPr>
          <p:cNvPr id="19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476375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258888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116013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900113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11188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83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99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8" descr="C:\Лена\0_a4fd6_27509765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860800"/>
            <a:ext cx="19431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амять с посл. доступом 6"/>
          <p:cNvSpPr/>
          <p:nvPr/>
        </p:nvSpPr>
        <p:spPr>
          <a:xfrm>
            <a:off x="468313" y="692150"/>
            <a:ext cx="2590800" cy="2520950"/>
          </a:xfrm>
          <a:prstGeom prst="flowChartMagneticTap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3203575" y="692150"/>
            <a:ext cx="2592388" cy="2520950"/>
          </a:xfrm>
          <a:prstGeom prst="flowChartMagneticTap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755650" y="3644900"/>
            <a:ext cx="2592388" cy="2520950"/>
          </a:xfrm>
          <a:prstGeom prst="flowChartMagneticTap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5867400" y="3284538"/>
            <a:ext cx="2592388" cy="2520950"/>
          </a:xfrm>
          <a:prstGeom prst="flowChartMagneticTap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6011863" y="620713"/>
            <a:ext cx="2592387" cy="2520950"/>
          </a:xfrm>
          <a:prstGeom prst="flowChartMagneticTap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0" name="Picture 2" descr="C:\Лена\4b453630ba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789363"/>
            <a:ext cx="1465262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C:\Лена\girlsfigh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836613"/>
            <a:ext cx="16986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C:\Лена\0511081105183651_dentist_cartoon_clipart_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981075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Ольга\Desktop\5d4b8787c7a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908050"/>
            <a:ext cx="19431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C:\Лена\f_clip_image00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3573463"/>
            <a:ext cx="23907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8" name="Picture 5" descr="http://www.clker.com/cliparts/c/4/5/a/11971488251222186301barretr_House.svg.hi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38" y="5715000"/>
            <a:ext cx="8334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4033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1874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715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556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68313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4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0"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1773238"/>
            <a:ext cx="750887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7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рест 7"/>
          <p:cNvSpPr>
            <a:spLocks noChangeAspect="1"/>
          </p:cNvSpPr>
          <p:nvPr/>
        </p:nvSpPr>
        <p:spPr>
          <a:xfrm>
            <a:off x="2339975" y="523875"/>
            <a:ext cx="5745163" cy="5745163"/>
          </a:xfrm>
          <a:prstGeom prst="plu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5362" name="Picture 5" descr="C:\Лена\84379fde90f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2687638"/>
            <a:ext cx="2965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3"/>
          <p:cNvSpPr txBox="1">
            <a:spLocks noChangeArrowheads="1"/>
          </p:cNvSpPr>
          <p:nvPr/>
        </p:nvSpPr>
        <p:spPr bwMode="auto">
          <a:xfrm>
            <a:off x="3830638" y="2205038"/>
            <a:ext cx="29511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Советы </a:t>
            </a:r>
          </a:p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доктора</a:t>
            </a:r>
          </a:p>
        </p:txBody>
      </p:sp>
      <p:sp>
        <p:nvSpPr>
          <p:cNvPr id="19" name="Овал 18">
            <a:hlinkClick r:id="rId4" action="ppaction://hlinksldjump"/>
          </p:cNvPr>
          <p:cNvSpPr/>
          <p:nvPr/>
        </p:nvSpPr>
        <p:spPr>
          <a:xfrm>
            <a:off x="3449638" y="2733675"/>
            <a:ext cx="2303462" cy="230346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419475" y="2708275"/>
            <a:ext cx="2305050" cy="23050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679950" y="3768725"/>
            <a:ext cx="2305050" cy="23050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88" y="500063"/>
            <a:ext cx="4786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быть всегда здоровым,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бегать и скакать.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Больше спортом заниматься,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здоровым не скучать.</a:t>
            </a:r>
          </a:p>
        </p:txBody>
      </p:sp>
      <p:pic>
        <p:nvPicPr>
          <p:cNvPr id="16386" name="Picture 4" descr="F:\картинки\клипарт\7a7cdf15de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714500"/>
            <a:ext cx="5786438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 descr="9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картинки\bc7cfb4a3e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500188"/>
            <a:ext cx="5715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625" y="35718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здоровым, крепким быть,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Надо развиваться.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для тела и души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Спортом заниматься.</a:t>
            </a:r>
          </a:p>
        </p:txBody>
      </p:sp>
      <p:pic>
        <p:nvPicPr>
          <p:cNvPr id="17411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9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http://img-fotki.yandex.ru/get/6507/54833049.4d/0_99af9_3fba79cf_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786063"/>
            <a:ext cx="371475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" descr="D:\мои документы\1342380754_teacher_vectors-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1214438"/>
            <a:ext cx="428148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57188" y="214313"/>
            <a:ext cx="3714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спину так держать,</a:t>
            </a:r>
            <a:b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ровненько стоять.</a:t>
            </a:r>
            <a:b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 смотрят не дыша:</a:t>
            </a:r>
            <a:b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Ох, осанка хороша!</a:t>
            </a:r>
          </a:p>
          <a:p>
            <a:pPr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осанку береги —</a:t>
            </a:r>
            <a:b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сиди, ходи,</a:t>
            </a:r>
            <a:b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 побольше молока —</a:t>
            </a:r>
            <a:b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Кальций нужен нам всегда.</a:t>
            </a:r>
            <a:endParaRPr lang="ru-RU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1913" y="214313"/>
            <a:ext cx="11493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D:\мои документы\untitledд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1357313"/>
            <a:ext cx="1809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D:\мои документы\1109-1-23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3571875"/>
            <a:ext cx="10715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0" descr="90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88" y="428625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Солнце, воздух и вода —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лучшие друзья.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ними будем мы дружить,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здоровыми нам быть.</a:t>
            </a:r>
          </a:p>
        </p:txBody>
      </p:sp>
      <p:pic>
        <p:nvPicPr>
          <p:cNvPr id="20482" name="Picture 3" descr="F:\картинки\клипарт\0_77150_8fc5eb67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714375"/>
            <a:ext cx="13620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D:\мои документы\m7oNRdhjkQ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000250"/>
            <a:ext cx="84296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мои документы\d38d3fcd60b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286125"/>
            <a:ext cx="42052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:\мои документы\ad3e18e56ab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092450"/>
            <a:ext cx="22764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8" descr="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625" y="500063"/>
            <a:ext cx="4929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любим свой бассейн,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Плавать обожаем все.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Приходите, всех зовем—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Дружно вместе поплывем.</a:t>
            </a:r>
          </a:p>
        </p:txBody>
      </p:sp>
      <p:pic>
        <p:nvPicPr>
          <p:cNvPr id="21506" name="Picture 2" descr="D:\мои документы\f8d3bb6bd6f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286000"/>
            <a:ext cx="821531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9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D:\MD\картинки\детские картинки-блестяшки анимашки\d405844c42d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642938"/>
            <a:ext cx="192881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D:\MD\картинки\детские картинки-блестяшки анимашки\d405844c42d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500063"/>
            <a:ext cx="192881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D:\MD\картинки\детские картинки-блестяшки анимашки\d405844c42d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428750"/>
            <a:ext cx="192881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428625" y="500063"/>
            <a:ext cx="3857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Зимой в игры мы играем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катимся с горы,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здоровье укрепляем,</a:t>
            </a:r>
            <a:b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Отдыхаем от души!</a:t>
            </a:r>
          </a:p>
        </p:txBody>
      </p:sp>
      <p:pic>
        <p:nvPicPr>
          <p:cNvPr id="23557" name="Picture 4" descr="D:\мои документы\sank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000250"/>
            <a:ext cx="6500813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" descr="D:\мои документы\bd91a81255f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214313"/>
            <a:ext cx="1330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0" descr="90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220</Words>
  <Application>Microsoft Office PowerPoint</Application>
  <PresentationFormat>Экран (4:3)</PresentationFormat>
  <Paragraphs>18</Paragraphs>
  <Slides>22</Slides>
  <Notes>0</Notes>
  <HiddenSlides>0</HiddenSlides>
  <MMClips>32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Arial</vt:lpstr>
      <vt:lpstr>Times New Roman</vt:lpstr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Евгений</cp:lastModifiedBy>
  <cp:revision>149</cp:revision>
  <dcterms:created xsi:type="dcterms:W3CDTF">2013-07-11T07:29:33Z</dcterms:created>
  <dcterms:modified xsi:type="dcterms:W3CDTF">2020-04-26T14:07:45Z</dcterms:modified>
</cp:coreProperties>
</file>