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D1E44-28ED-4D3C-92AE-26439158C68A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6B1F9-E546-4956-85D1-3B9C7A8C3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Музыкальное восприятие(слушание) — сложный, чувственный, поэтический процесс, наполненный глубокими внутренними переживаниями. Слушая музыку, дети познают мир во всем его многообразии, поскольку музыка отражает его в звуках разносторонне и полно. Музыку называют ещё   «языком   чувств»,   она дает ни с чем несравнимые возможности для развития эмоциональной сферы.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B1F9-E546-4956-85D1-3B9C7A8C32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B1F9-E546-4956-85D1-3B9C7A8C326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Приоритетным направлением в музыкальном развитии дошкольников на современном этапе, является обогащение духовного мира, через высокохудожественные образцы музыкального искусства. Знакомство с классическими произведениями вносит черты целостности и гармонии в мироощущение и характер детей, определяет нормы поведения и взаимоотношений. Так складывается основополагающий принцип --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художественности.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B1F9-E546-4956-85D1-3B9C7A8C326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музыкальных досугах ребята ,слушая музыку сопереживают персонажам, учатся делать правильный выбор, постигают и приобретают ценные нравственные качества такие как : уважение, доброта, любовь, патриотизм, дружба и многое другое.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B1F9-E546-4956-85D1-3B9C7A8C32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   эмоциональной    отзывчивости       у   дошкольников   ведет к появлению положительного отношения детей к музыкальной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B1F9-E546-4956-85D1-3B9C7A8C32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   эмоциональной    отзывчивости       у   дошкольников   ведет к появлению положительного отношения детей к музыкальной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B1F9-E546-4956-85D1-3B9C7A8C32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73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B1F9-E546-4956-85D1-3B9C7A8C326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6633"/>
            <a:ext cx="9036496" cy="71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ребёнка- детский сад № 50» городского округа Самара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443020, Самарская обл., г. Самара, ул. Ленинская 82,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тел.: 332-38-32; факс: 333-71-36; </a:t>
            </a: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sdo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50@</a:t>
            </a: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samara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63691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Досуговая деятельность , как путь развития эмоциональной отзывчивости дошкольников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и формирование устойчивого интереса к музыкальному искусству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5661248"/>
            <a:ext cx="36184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квалификационной категорией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3" name="Рисунок 2" descr="IMG-89ad412b7edaf994be349f2dffd2c7e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34" y="357167"/>
            <a:ext cx="3714776" cy="2786082"/>
          </a:xfrm>
          <a:prstGeom prst="rect">
            <a:avLst/>
          </a:prstGeom>
        </p:spPr>
      </p:pic>
      <p:pic>
        <p:nvPicPr>
          <p:cNvPr id="4" name="Рисунок 3" descr="IMG-aca7a011c1539ab8ea4a525765d5388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642918"/>
            <a:ext cx="4262469" cy="3196852"/>
          </a:xfrm>
          <a:prstGeom prst="rect">
            <a:avLst/>
          </a:prstGeom>
        </p:spPr>
      </p:pic>
      <p:pic>
        <p:nvPicPr>
          <p:cNvPr id="5" name="Рисунок 4" descr="IMG-774ad3201b4b5e849bbb0efba0669ad6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130945"/>
            <a:ext cx="5286412" cy="2441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4385" y="3393594"/>
            <a:ext cx="277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Музыкальная гостиная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Творчество Д. Шостаковича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«Танцы кукол» (старшая группа)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3058314">
            <a:off x="4905383" y="3490410"/>
            <a:ext cx="978408" cy="33381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98968" y="5157192"/>
            <a:ext cx="1817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Балет «Щелкунчик»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Муз. П. Чайковского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6059266" y="5373215"/>
            <a:ext cx="978408" cy="38023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3" name="Рисунок 2" descr="IMG-0569ef8bee5f852a4f5cff6bf6b51ef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2414072" cy="3218763"/>
          </a:xfrm>
          <a:prstGeom prst="rect">
            <a:avLst/>
          </a:prstGeom>
        </p:spPr>
      </p:pic>
      <p:pic>
        <p:nvPicPr>
          <p:cNvPr id="4" name="Рисунок 3" descr="IMG-936a3a7728d619ecee5bf9590110e3f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54" y="285728"/>
            <a:ext cx="4381531" cy="3286148"/>
          </a:xfrm>
          <a:prstGeom prst="rect">
            <a:avLst/>
          </a:prstGeom>
        </p:spPr>
      </p:pic>
      <p:pic>
        <p:nvPicPr>
          <p:cNvPr id="5" name="Рисунок 4" descr="IMG-0bb51ce12c694d7ce167c34eab3b5735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857604"/>
            <a:ext cx="3809994" cy="2857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22" y="3763778"/>
            <a:ext cx="3779912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3" name="Рисунок 2" descr="IMG-096b07c9f93a521f59dfe004d8e8248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71480"/>
            <a:ext cx="3931215" cy="5237256"/>
          </a:xfrm>
          <a:prstGeom prst="rect">
            <a:avLst/>
          </a:prstGeom>
        </p:spPr>
      </p:pic>
      <p:pic>
        <p:nvPicPr>
          <p:cNvPr id="4" name="Рисунок 3" descr="IMG-5369644f968ee472deeb4ca6030d5e45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66"/>
            <a:ext cx="4214818" cy="4214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5" y="492915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Музыкально-игровые досуги в младшей группе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по временам года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pic>
        <p:nvPicPr>
          <p:cNvPr id="3" name="Рисунок 2" descr="IMG_20230309_11514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571876"/>
            <a:ext cx="3214710" cy="3022899"/>
          </a:xfrm>
          <a:prstGeom prst="rect">
            <a:avLst/>
          </a:prstGeom>
        </p:spPr>
      </p:pic>
      <p:pic>
        <p:nvPicPr>
          <p:cNvPr id="5" name="Рисунок 4" descr="IMG-bc84d305360091030a48e240d17203f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4974" y="2604304"/>
            <a:ext cx="2214560" cy="2952747"/>
          </a:xfrm>
          <a:prstGeom prst="rect">
            <a:avLst/>
          </a:prstGeom>
        </p:spPr>
      </p:pic>
      <p:pic>
        <p:nvPicPr>
          <p:cNvPr id="6" name="Рисунок 5" descr="IMG-0d83557b1927d7c735da5b40d0c92a09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214686"/>
            <a:ext cx="2571750" cy="3429000"/>
          </a:xfrm>
          <a:prstGeom prst="rect">
            <a:avLst/>
          </a:prstGeom>
        </p:spPr>
      </p:pic>
      <p:pic>
        <p:nvPicPr>
          <p:cNvPr id="7" name="Рисунок 6" descr="IMG_20230330_1157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0018" y="285728"/>
            <a:ext cx="3399480" cy="2857520"/>
          </a:xfrm>
          <a:prstGeom prst="rect">
            <a:avLst/>
          </a:prstGeom>
        </p:spPr>
      </p:pic>
      <p:pic>
        <p:nvPicPr>
          <p:cNvPr id="9" name="Рисунок 8" descr="IMG-9ed3344f71c6aba73a65bfc29ea5a134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14290"/>
            <a:ext cx="2857520" cy="2143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332656"/>
            <a:ext cx="2009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Музыкальные гостиные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Творчество русских и зарубежных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композиторов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4" name="Рисунок 3" descr="IMG-5d84bbbb41cd0b7e57540b05c971cdf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7989" y="346321"/>
            <a:ext cx="4247332" cy="3185499"/>
          </a:xfrm>
          <a:prstGeom prst="rect">
            <a:avLst/>
          </a:prstGeom>
        </p:spPr>
      </p:pic>
      <p:pic>
        <p:nvPicPr>
          <p:cNvPr id="6" name="Рисунок 5" descr="IMG-800dca950ed605f4aaca5099b0258b9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28" y="260648"/>
            <a:ext cx="4032447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6" t="6950" r="23203" b="27951"/>
          <a:stretch/>
        </p:blipFill>
        <p:spPr>
          <a:xfrm>
            <a:off x="385076" y="3826829"/>
            <a:ext cx="3442692" cy="2845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717032"/>
            <a:ext cx="2955756" cy="2955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1" y="4437112"/>
            <a:ext cx="1512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Творческие этюды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 проявлением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своих эмоций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Рисунок 4" descr="IMG-521e23ee8a3651ceeef6b2c1590b44b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797369" cy="2857520"/>
          </a:xfrm>
          <a:prstGeom prst="rect">
            <a:avLst/>
          </a:prstGeom>
        </p:spPr>
      </p:pic>
      <p:pic>
        <p:nvPicPr>
          <p:cNvPr id="6" name="Рисунок 5" descr="IMG-376dd41045c6246fbfd069272526e0b3-V.jpg"/>
          <p:cNvPicPr>
            <a:picLocks noChangeAspect="1"/>
          </p:cNvPicPr>
          <p:nvPr/>
        </p:nvPicPr>
        <p:blipFill rotWithShape="1">
          <a:blip r:embed="rId5" cstate="print"/>
          <a:srcRect r="14952"/>
          <a:stretch/>
        </p:blipFill>
        <p:spPr>
          <a:xfrm>
            <a:off x="1314805" y="3301854"/>
            <a:ext cx="3888432" cy="3429000"/>
          </a:xfrm>
          <a:prstGeom prst="rect">
            <a:avLst/>
          </a:prstGeom>
        </p:spPr>
      </p:pic>
      <p:pic>
        <p:nvPicPr>
          <p:cNvPr id="7" name="Рисунок 6" descr="IMG-454b41167acf04b73b994da468f50574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14290"/>
            <a:ext cx="3132349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4" y="515719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Музыкальная сказка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«Петя и волк»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муз. С. Прокофьева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04664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«Картинки с выставки»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муз. М.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Мусоргского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14" r="861"/>
          <a:stretch/>
        </p:blipFill>
        <p:spPr>
          <a:xfrm>
            <a:off x="323528" y="3573016"/>
            <a:ext cx="2763072" cy="2998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73" y="136233"/>
            <a:ext cx="3872430" cy="2904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88640"/>
            <a:ext cx="2283718" cy="3044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50" r="3800" b="15350"/>
          <a:stretch/>
        </p:blipFill>
        <p:spPr>
          <a:xfrm>
            <a:off x="4932040" y="3435194"/>
            <a:ext cx="4034487" cy="3053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7892" y="620688"/>
            <a:ext cx="1544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Игра на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музыкальных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инструментах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7" y="3861048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Яркие и выразитель-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ные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 номера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 праздниках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556792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4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298</Words>
  <Application>Microsoft Office PowerPoint</Application>
  <PresentationFormat>Экран (4:3)</PresentationFormat>
  <Paragraphs>48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Admin</cp:lastModifiedBy>
  <cp:revision>15</cp:revision>
  <dcterms:created xsi:type="dcterms:W3CDTF">2024-01-16T10:20:19Z</dcterms:created>
  <dcterms:modified xsi:type="dcterms:W3CDTF">2024-01-29T12:37:12Z</dcterms:modified>
</cp:coreProperties>
</file>