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8" r:id="rId4"/>
    <p:sldId id="259" r:id="rId5"/>
    <p:sldId id="276" r:id="rId6"/>
    <p:sldId id="260" r:id="rId7"/>
    <p:sldId id="277" r:id="rId8"/>
    <p:sldId id="261" r:id="rId9"/>
    <p:sldId id="26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498080" cy="129614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Comic Sans MS" pitchFamily="66" charset="0"/>
              </a:rPr>
              <a:t>«Основы здоровья»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996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14" y="764704"/>
            <a:ext cx="3320627" cy="317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89040"/>
            <a:ext cx="3016374" cy="273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1800" y="116632"/>
            <a:ext cx="410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друг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74127"/>
            <a:ext cx="3295014" cy="216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31840" y="188640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друг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7410400" cy="523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188640"/>
            <a:ext cx="3744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друг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0"/>
          <a:stretch/>
        </p:blipFill>
        <p:spPr bwMode="auto">
          <a:xfrm>
            <a:off x="312572" y="1052736"/>
            <a:ext cx="4191765" cy="270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4223293" cy="270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0" y="3933056"/>
            <a:ext cx="4179092" cy="278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99792" y="116632"/>
            <a:ext cx="439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друг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6377"/>
            <a:ext cx="7113240" cy="568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0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Пятый друг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72616"/>
            <a:ext cx="3755232" cy="2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7"/>
            <a:ext cx="3683906" cy="24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361" y="1412776"/>
            <a:ext cx="475252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9832" y="188640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Шестой друг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24" y="860849"/>
            <a:ext cx="8316416" cy="596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354</TotalTime>
  <Words>16</Words>
  <Application>Microsoft Office PowerPoint</Application>
  <PresentationFormat>Экран (4:3)</PresentationFormat>
  <Paragraphs>7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Солнцестояние</vt:lpstr>
      <vt:lpstr>«Основы здоровья»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 истории жилища</dc:title>
  <dc:creator>пользователь</dc:creator>
  <cp:lastModifiedBy>Admin</cp:lastModifiedBy>
  <cp:revision>46</cp:revision>
  <dcterms:created xsi:type="dcterms:W3CDTF">2017-10-08T21:49:53Z</dcterms:created>
  <dcterms:modified xsi:type="dcterms:W3CDTF">2020-06-14T12:58:42Z</dcterms:modified>
</cp:coreProperties>
</file>