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y50.8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xbaza.ru/baza/shablon/pdd/svetof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071546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 автономное  дошкольное образовательное учреждение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«Центр развития ребенка - детский сад № 50» городского округа Самара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Россия, 443020, Самарская обл., г.Самара, ул.Ленинская 82,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тел.: 332-38-32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факс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333-71-36; e-mail: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mdoy50.89@mail.ru</a:t>
            </a: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акция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«Стань заметнее! Засветись»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Старший воспитатель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Митусова Н.И.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atherineasquithgallery.com/uploads/posts/2021-03/1614798128_12-p-fon-dlya-pdd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78592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социальной акции «Стань заметнее! Засветись!» с воспитанниками старшей группы «Солнышко» были проведены мероприятия по пропаганде безопасности дорожного движения.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798128_12-p-fon-dlya-pdd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5556" t="9259" r="1389"/>
          <a:stretch>
            <a:fillRect/>
          </a:stretch>
        </p:blipFill>
        <p:spPr bwMode="auto">
          <a:xfrm>
            <a:off x="4357654" y="3143248"/>
            <a:ext cx="47863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5529" t="8296"/>
          <a:stretch>
            <a:fillRect/>
          </a:stretch>
        </p:blipFill>
        <p:spPr bwMode="auto">
          <a:xfrm>
            <a:off x="0" y="1571612"/>
            <a:ext cx="4856957" cy="353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просветительских  видеороликов и мультипликационных презентаций о световозвращающих элементах на занятиях по безопасности дорожного движения.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798128_12-p-fon-dlya-pdd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1396" y="1857364"/>
            <a:ext cx="3429011" cy="457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857364"/>
            <a:ext cx="3500462" cy="466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световозвращающих элементов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798128_12-p-fon-dlya-pdd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9630"/>
          <a:stretch>
            <a:fillRect/>
          </a:stretch>
        </p:blipFill>
        <p:spPr bwMode="auto">
          <a:xfrm>
            <a:off x="285720" y="2714620"/>
            <a:ext cx="418758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23958"/>
          <a:stretch>
            <a:fillRect/>
          </a:stretch>
        </p:blipFill>
        <p:spPr bwMode="auto">
          <a:xfrm>
            <a:off x="4714876" y="1785926"/>
            <a:ext cx="4250575" cy="430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42860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Распространение световозвращающих элементов и фиксация их на верхней одежде.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798128_12-p-fon-dlya-pdd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1688" b="9416"/>
          <a:stretch>
            <a:fillRect/>
          </a:stretch>
        </p:blipFill>
        <p:spPr bwMode="auto">
          <a:xfrm>
            <a:off x="214282" y="2500306"/>
            <a:ext cx="3929090" cy="413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6696" r="3572"/>
          <a:stretch>
            <a:fillRect/>
          </a:stretch>
        </p:blipFill>
        <p:spPr bwMode="auto">
          <a:xfrm>
            <a:off x="4357686" y="2285992"/>
            <a:ext cx="4786314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714356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Ношение световозвращающих элементов на верхней одежде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798128_12-p-fon-dlya-pdd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285860"/>
            <a:ext cx="5929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Идешь ли ты в садик, идешь ли домой,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Светоотражатель быть должен с тобой.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 не играй с водителем в прятки,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будет тогда у тебя все в порядке.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6239" t="34634"/>
          <a:stretch>
            <a:fillRect/>
          </a:stretch>
        </p:blipFill>
        <p:spPr bwMode="auto">
          <a:xfrm>
            <a:off x="3286116" y="2928934"/>
            <a:ext cx="3539528" cy="36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Логотип ДОУ 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214290"/>
            <a:ext cx="1428728" cy="122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151</Words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40</cp:revision>
  <dcterms:created xsi:type="dcterms:W3CDTF">2021-10-29T05:17:50Z</dcterms:created>
  <dcterms:modified xsi:type="dcterms:W3CDTF">2021-11-01T07:17:27Z</dcterms:modified>
</cp:coreProperties>
</file>