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20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Муниципальное автономное дошкольное</a:t>
            </a:r>
          </a:p>
          <a:p>
            <a:pPr algn="ctr"/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образовательное учреждение</a:t>
            </a:r>
          </a:p>
          <a:p>
            <a:pPr algn="ctr"/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«Центр развития ребёнка – детский сад №50»</a:t>
            </a:r>
          </a:p>
          <a:p>
            <a:pPr algn="ctr"/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г.о.Самара</a:t>
            </a:r>
            <a:endParaRPr lang="ru-RU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5572140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Выполнила: </a:t>
            </a:r>
          </a:p>
          <a:p>
            <a:pPr algn="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музыкальный руководитель Лапина С.П.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2452" y="2357430"/>
            <a:ext cx="79390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Праздник бабушек и мам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412"/>
            <a:ext cx="9144000" cy="6902412"/>
          </a:xfrm>
          <a:prstGeom prst="rect">
            <a:avLst/>
          </a:prstGeom>
        </p:spPr>
      </p:pic>
      <p:pic>
        <p:nvPicPr>
          <p:cNvPr id="3" name="Рисунок 2" descr="IMG_76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642918"/>
            <a:ext cx="7239051" cy="5429288"/>
          </a:xfrm>
          <a:prstGeom prst="ellipse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7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161106"/>
            <a:ext cx="4929190" cy="3696893"/>
          </a:xfrm>
          <a:prstGeom prst="rect">
            <a:avLst/>
          </a:prstGeom>
        </p:spPr>
      </p:pic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902412"/>
          </a:xfrm>
          <a:prstGeom prst="rect">
            <a:avLst/>
          </a:prstGeom>
        </p:spPr>
      </p:pic>
      <p:pic>
        <p:nvPicPr>
          <p:cNvPr id="5" name="Рисунок 4" descr="IMG_7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857496"/>
            <a:ext cx="4929190" cy="36968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IMG_77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28604"/>
            <a:ext cx="4386664" cy="4114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572133" y="571480"/>
            <a:ext cx="3071834" cy="1200329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Мы для мамы спляшем, 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Песенку споём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3" y="5286388"/>
            <a:ext cx="3357586" cy="1200329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Мы поздравим маму нашу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Женским днём!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77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28604"/>
            <a:ext cx="8096307" cy="6000792"/>
          </a:xfrm>
          <a:prstGeom prst="ellipse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412"/>
            <a:ext cx="9144000" cy="6902412"/>
          </a:xfrm>
          <a:prstGeom prst="rect">
            <a:avLst/>
          </a:prstGeom>
        </p:spPr>
      </p:pic>
      <p:pic>
        <p:nvPicPr>
          <p:cNvPr id="3" name="Рисунок 2" descr="IMG_77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500042"/>
            <a:ext cx="7858180" cy="6072206"/>
          </a:xfrm>
          <a:prstGeom prst="ellipse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412"/>
            <a:ext cx="9144000" cy="690241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071670" y="2786058"/>
            <a:ext cx="5143536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внимание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412"/>
            <a:ext cx="9144000" cy="690241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IMG_78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42852"/>
            <a:ext cx="7429552" cy="5715040"/>
          </a:xfrm>
          <a:prstGeom prst="ellipse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85786" y="6000768"/>
            <a:ext cx="707236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Все песни мама, для тебя! 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412"/>
            <a:ext cx="9144000" cy="6902412"/>
          </a:xfrm>
          <a:prstGeom prst="rect">
            <a:avLst/>
          </a:prstGeom>
        </p:spPr>
      </p:pic>
      <p:pic>
        <p:nvPicPr>
          <p:cNvPr id="3" name="Рисунок 2" descr="IMG_78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9"/>
            <a:ext cx="4381531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IMG_78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429000"/>
            <a:ext cx="4310093" cy="3232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00629" y="571480"/>
            <a:ext cx="4143372" cy="1200329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Кот в сапогах и бравые гусары – 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гости шляпного парада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412"/>
            <a:ext cx="9144000" cy="6902412"/>
          </a:xfrm>
          <a:prstGeom prst="rect">
            <a:avLst/>
          </a:prstGeom>
        </p:spPr>
      </p:pic>
      <p:pic>
        <p:nvPicPr>
          <p:cNvPr id="4" name="Рисунок 3" descr="IMG_78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57166"/>
            <a:ext cx="7715304" cy="5715040"/>
          </a:xfrm>
          <a:prstGeom prst="ellipse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57224" y="6286520"/>
            <a:ext cx="7449090" cy="46166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Узнаваемая шляпа Незнайки и его друзья-коротышки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412"/>
            <a:ext cx="9144000" cy="6902412"/>
          </a:xfrm>
          <a:prstGeom prst="rect">
            <a:avLst/>
          </a:prstGeom>
        </p:spPr>
      </p:pic>
      <p:pic>
        <p:nvPicPr>
          <p:cNvPr id="3" name="Рисунок 2" descr="IMG_78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928934"/>
            <a:ext cx="5000660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IMG_79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42852"/>
            <a:ext cx="5214974" cy="3911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412"/>
            <a:ext cx="9144000" cy="6902412"/>
          </a:xfrm>
          <a:prstGeom prst="rect">
            <a:avLst/>
          </a:prstGeom>
        </p:spPr>
      </p:pic>
      <p:pic>
        <p:nvPicPr>
          <p:cNvPr id="3" name="Рисунок 2" descr="IMG_76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4381498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IMG_76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286124"/>
            <a:ext cx="4500562" cy="33754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282" y="5572140"/>
            <a:ext cx="4000528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Помогаем маме- постираем  сами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412"/>
            <a:ext cx="9144000" cy="6902412"/>
          </a:xfrm>
          <a:prstGeom prst="rect">
            <a:avLst/>
          </a:prstGeom>
        </p:spPr>
      </p:pic>
      <p:pic>
        <p:nvPicPr>
          <p:cNvPr id="3" name="Рисунок 2" descr="IMG_76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8429684" cy="6072230"/>
          </a:xfrm>
          <a:prstGeom prst="ellipse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412"/>
            <a:ext cx="9144000" cy="6902412"/>
          </a:xfrm>
          <a:prstGeom prst="rect">
            <a:avLst/>
          </a:prstGeom>
        </p:spPr>
      </p:pic>
      <p:pic>
        <p:nvPicPr>
          <p:cNvPr id="3" name="Рисунок 2" descr="IMG_76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28604"/>
            <a:ext cx="4476781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IMG_76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0997" y="3071810"/>
            <a:ext cx="4595845" cy="3446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2845" y="5500702"/>
            <a:ext cx="3714776" cy="83099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Танец: «Крошки –матрёшки»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0205"/>
          </a:xfrm>
          <a:prstGeom prst="rect">
            <a:avLst/>
          </a:prstGeom>
        </p:spPr>
      </p:pic>
      <p:pic>
        <p:nvPicPr>
          <p:cNvPr id="3" name="Рисунок 2" descr="IMG_76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85728"/>
            <a:ext cx="8358246" cy="5915092"/>
          </a:xfrm>
          <a:prstGeom prst="ellipse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8596" y="6286520"/>
            <a:ext cx="7786742" cy="46166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Посидим, отдохнём и опять плясать начнём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87</Words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10</cp:revision>
  <dcterms:created xsi:type="dcterms:W3CDTF">2018-03-12T16:43:02Z</dcterms:created>
  <dcterms:modified xsi:type="dcterms:W3CDTF">2018-03-12T18:25:13Z</dcterms:modified>
</cp:coreProperties>
</file>