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F47AA-9FD1-451E-A3D8-82E8F1B8B56D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50604-49DD-4E03-BD88-0C15C7AF0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Обмен</a:t>
            </a:r>
            <a:r>
              <a:rPr lang="ru-RU" baseline="0" dirty="0" smtClean="0"/>
              <a:t> мнениями и опытом по экологическому воспитанию между педагогами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50604-49DD-4E03-BD88-0C15C7AF02A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Наглядная агитация между родителями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50604-49DD-4E03-BD88-0C15C7AF02A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Поделки из одноразовых ложек детей подготовительной</a:t>
            </a:r>
            <a:r>
              <a:rPr lang="ru-RU" baseline="0" dirty="0" smtClean="0"/>
              <a:t> группы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50604-49DD-4E03-BD88-0C15C7AF02A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Использованные материалы: пластиковые бутылки разных размеров, колесо, сифон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50604-49DD-4E03-BD88-0C15C7AF02A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Сделаем наш</a:t>
            </a:r>
            <a:r>
              <a:rPr lang="ru-RU" baseline="0" dirty="0" smtClean="0"/>
              <a:t> участок чистым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50604-49DD-4E03-BD88-0C15C7AF02A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Трудовое воспитание:</a:t>
            </a:r>
            <a:r>
              <a:rPr lang="ru-RU" baseline="0" dirty="0" smtClean="0"/>
              <a:t> экология души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50604-49DD-4E03-BD88-0C15C7AF02A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Изготовление скворечников для птиц совместно с родителями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50604-49DD-4E03-BD88-0C15C7AF02A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Ждем</a:t>
            </a:r>
            <a:r>
              <a:rPr lang="ru-RU" baseline="0" dirty="0" smtClean="0"/>
              <a:t> новых жильцов!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50604-49DD-4E03-BD88-0C15C7AF02A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892C423-D09B-49FE-B455-4E28DABC11D3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7B0815F-C91C-447A-99A0-327FC6FE1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C423-D09B-49FE-B455-4E28DABC11D3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815F-C91C-447A-99A0-327FC6FE1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C423-D09B-49FE-B455-4E28DABC11D3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815F-C91C-447A-99A0-327FC6FE1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892C423-D09B-49FE-B455-4E28DABC11D3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815F-C91C-447A-99A0-327FC6FE1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892C423-D09B-49FE-B455-4E28DABC11D3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7B0815F-C91C-447A-99A0-327FC6FE186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892C423-D09B-49FE-B455-4E28DABC11D3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7B0815F-C91C-447A-99A0-327FC6FE1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892C423-D09B-49FE-B455-4E28DABC11D3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7B0815F-C91C-447A-99A0-327FC6FE1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C423-D09B-49FE-B455-4E28DABC11D3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815F-C91C-447A-99A0-327FC6FE1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892C423-D09B-49FE-B455-4E28DABC11D3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7B0815F-C91C-447A-99A0-327FC6FE1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892C423-D09B-49FE-B455-4E28DABC11D3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7B0815F-C91C-447A-99A0-327FC6FE1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892C423-D09B-49FE-B455-4E28DABC11D3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7B0815F-C91C-447A-99A0-327FC6FE1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892C423-D09B-49FE-B455-4E28DABC11D3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7B0815F-C91C-447A-99A0-327FC6FE1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7494"/>
            <a:ext cx="8964488" cy="604182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>
                <a:solidFill>
                  <a:srgbClr val="92D050"/>
                </a:solidFill>
              </a:rPr>
              <a:t>Всероссийская акция</a:t>
            </a:r>
            <a:br>
              <a:rPr lang="ru-RU" sz="4800" dirty="0" smtClean="0">
                <a:solidFill>
                  <a:srgbClr val="92D050"/>
                </a:solidFill>
              </a:rPr>
            </a:br>
            <a:r>
              <a:rPr lang="ru-RU" sz="4800" dirty="0" smtClean="0">
                <a:solidFill>
                  <a:srgbClr val="92D050"/>
                </a:solidFill>
              </a:rPr>
              <a:t>«Дни защиты </a:t>
            </a:r>
            <a:br>
              <a:rPr lang="ru-RU" sz="4800" dirty="0" smtClean="0">
                <a:solidFill>
                  <a:srgbClr val="92D050"/>
                </a:solidFill>
              </a:rPr>
            </a:br>
            <a:r>
              <a:rPr lang="ru-RU" sz="4800" dirty="0" smtClean="0">
                <a:solidFill>
                  <a:srgbClr val="92D050"/>
                </a:solidFill>
              </a:rPr>
              <a:t>от экологической опасности» </a:t>
            </a:r>
            <a:br>
              <a:rPr lang="ru-RU" sz="4800" dirty="0" smtClean="0">
                <a:solidFill>
                  <a:srgbClr val="92D050"/>
                </a:solidFill>
              </a:rPr>
            </a:br>
            <a:r>
              <a:rPr lang="ru-RU" sz="4800" dirty="0" smtClean="0">
                <a:solidFill>
                  <a:srgbClr val="92D050"/>
                </a:solidFill>
              </a:rPr>
              <a:t/>
            </a:r>
            <a:br>
              <a:rPr lang="ru-RU" sz="4800" dirty="0" smtClean="0">
                <a:solidFill>
                  <a:srgbClr val="92D050"/>
                </a:solidFill>
              </a:rPr>
            </a:br>
            <a:r>
              <a:rPr lang="ru-RU" sz="4800" dirty="0" smtClean="0">
                <a:solidFill>
                  <a:srgbClr val="92D050"/>
                </a:solidFill>
              </a:rPr>
              <a:t> МАДОУ ЦРР детском саду № 50</a:t>
            </a:r>
            <a:endParaRPr lang="ru-RU" sz="48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7089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/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ru-RU" dirty="0" smtClean="0">
                <a:solidFill>
                  <a:srgbClr val="92D050"/>
                </a:solidFill>
              </a:rPr>
              <a:t>Экологический проект «Любовь к природе воспитываем с детства»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6" name="Содержимое 5" descr="DSC00977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395536" y="4077072"/>
            <a:ext cx="4038600" cy="2276141"/>
          </a:xfrm>
        </p:spPr>
      </p:pic>
      <p:pic>
        <p:nvPicPr>
          <p:cNvPr id="7" name="Содержимое 6" descr="DSC00978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4572000" y="2780928"/>
            <a:ext cx="4038600" cy="227614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7733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«Помогите сохранить город чистым»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5" name="Содержимое 4" descr="SAM_5053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1203573" y="1916832"/>
            <a:ext cx="2545854" cy="4331568"/>
          </a:xfrm>
        </p:spPr>
      </p:pic>
      <p:pic>
        <p:nvPicPr>
          <p:cNvPr id="6" name="Содержимое 5" descr="SAM_5054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5394573" y="1916832"/>
            <a:ext cx="2545854" cy="433156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Вторая жизнь упаковки «Делаем поделки»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5" name="Содержимое 4" descr="DSC00089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942533" y="1722438"/>
            <a:ext cx="3067934" cy="4525962"/>
          </a:xfrm>
        </p:spPr>
      </p:pic>
      <p:pic>
        <p:nvPicPr>
          <p:cNvPr id="6" name="Содержимое 5" descr="DSC00090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5016334" y="1722438"/>
            <a:ext cx="3302331" cy="452596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Вторая жизнь упаковки</a:t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ru-RU" dirty="0" smtClean="0">
                <a:solidFill>
                  <a:srgbClr val="92D050"/>
                </a:solidFill>
              </a:rPr>
              <a:t> «Наше веселое лето»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5" name="Содержимое 4" descr="DSCN1396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457200" y="2470944"/>
            <a:ext cx="4038600" cy="3028950"/>
          </a:xfrm>
        </p:spPr>
      </p:pic>
      <p:pic>
        <p:nvPicPr>
          <p:cNvPr id="6" name="Содержимое 5" descr="P1320572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4648200" y="2420888"/>
            <a:ext cx="4038600" cy="309634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363272" cy="13990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«Мусор –враг территории детского сада»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5" name="Содержимое 4" descr="SAM_5062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1203573" y="1722438"/>
            <a:ext cx="2545854" cy="4525962"/>
          </a:xfrm>
        </p:spPr>
      </p:pic>
      <p:pic>
        <p:nvPicPr>
          <p:cNvPr id="14" name="Содержимое 13" descr="DSC01046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4427984" y="2276872"/>
            <a:ext cx="4038600" cy="338996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«Мусор –враг территории детского сада»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5" name="Содержимое 4" descr="SAM_5055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457200" y="2849562"/>
            <a:ext cx="4038600" cy="2271713"/>
          </a:xfrm>
        </p:spPr>
      </p:pic>
      <p:pic>
        <p:nvPicPr>
          <p:cNvPr id="8" name="Содержимое 7" descr="SAM_5058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4648200" y="2849562"/>
            <a:ext cx="4038600" cy="227171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«Любовь к природе. </a:t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ru-RU" dirty="0" smtClean="0">
                <a:solidFill>
                  <a:srgbClr val="92D050"/>
                </a:solidFill>
              </a:rPr>
              <a:t>Помоги  птицам»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5" name="Содержимое 4" descr="DSCN1373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457200" y="2470944"/>
            <a:ext cx="4038600" cy="3028950"/>
          </a:xfrm>
        </p:spPr>
      </p:pic>
      <p:pic>
        <p:nvPicPr>
          <p:cNvPr id="6" name="Содержимое 5" descr="DSCN1378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4648200" y="2470944"/>
            <a:ext cx="4038600" cy="30289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«Любовь к природе. </a:t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ru-RU" dirty="0" smtClean="0">
                <a:solidFill>
                  <a:srgbClr val="92D050"/>
                </a:solidFill>
              </a:rPr>
              <a:t>Помоги  птицам»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6" name="Содержимое 5" descr="SAM_5060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3059832" y="1844824"/>
            <a:ext cx="3312368" cy="4572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52</TotalTime>
  <Words>101</Words>
  <Application>Microsoft Office PowerPoint</Application>
  <PresentationFormat>Экран (4:3)</PresentationFormat>
  <Paragraphs>25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 Всероссийская акция «Дни защиты  от экологической опасности»    МАДОУ ЦРР детском саду № 50</vt:lpstr>
      <vt:lpstr> Экологический проект «Любовь к природе воспитываем с детства»</vt:lpstr>
      <vt:lpstr>«Помогите сохранить город чистым»</vt:lpstr>
      <vt:lpstr>Вторая жизнь упаковки «Делаем поделки»</vt:lpstr>
      <vt:lpstr>Вторая жизнь упаковки  «Наше веселое лето»</vt:lpstr>
      <vt:lpstr>«Мусор –враг территории детского сада»</vt:lpstr>
      <vt:lpstr>«Мусор –враг территории детского сада»</vt:lpstr>
      <vt:lpstr>«Любовь к природе.  Помоги  птицам»</vt:lpstr>
      <vt:lpstr>«Любовь к природе.  Помоги  птицам»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Дни защиты  от экологической опасности  в МАДОУ ЦРР детском саду № 50</dc:title>
  <dc:creator>1</dc:creator>
  <cp:lastModifiedBy>1</cp:lastModifiedBy>
  <cp:revision>8</cp:revision>
  <dcterms:created xsi:type="dcterms:W3CDTF">2015-03-30T06:12:42Z</dcterms:created>
  <dcterms:modified xsi:type="dcterms:W3CDTF">2015-03-30T07:49:56Z</dcterms:modified>
</cp:coreProperties>
</file>