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5A51B5-6F2F-4E65-AF6C-057150621ACF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49B75F-0687-4243-BB48-4A5A971B71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5A51B5-6F2F-4E65-AF6C-057150621ACF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49B75F-0687-4243-BB48-4A5A971B71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5A51B5-6F2F-4E65-AF6C-057150621ACF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49B75F-0687-4243-BB48-4A5A971B71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5A51B5-6F2F-4E65-AF6C-057150621ACF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49B75F-0687-4243-BB48-4A5A971B71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5A51B5-6F2F-4E65-AF6C-057150621ACF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49B75F-0687-4243-BB48-4A5A971B71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5A51B5-6F2F-4E65-AF6C-057150621ACF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49B75F-0687-4243-BB48-4A5A971B71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5A51B5-6F2F-4E65-AF6C-057150621ACF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49B75F-0687-4243-BB48-4A5A971B71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5A51B5-6F2F-4E65-AF6C-057150621ACF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49B75F-0687-4243-BB48-4A5A971B71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5A51B5-6F2F-4E65-AF6C-057150621ACF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49B75F-0687-4243-BB48-4A5A971B71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5A51B5-6F2F-4E65-AF6C-057150621ACF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49B75F-0687-4243-BB48-4A5A971B71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E5A51B5-6F2F-4E65-AF6C-057150621ACF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849B75F-0687-4243-BB48-4A5A971B71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E5A51B5-6F2F-4E65-AF6C-057150621ACF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849B75F-0687-4243-BB48-4A5A971B71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5581232"/>
          </a:xfrm>
        </p:spPr>
        <p:txBody>
          <a:bodyPr/>
          <a:lstStyle/>
          <a:p>
            <a:pPr algn="ctr"/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i="1" dirty="0" smtClean="0"/>
              <a:t>День космонавтики. «</a:t>
            </a:r>
            <a:r>
              <a:rPr lang="ru-RU" i="1" dirty="0" err="1" smtClean="0"/>
              <a:t>Гагаринская</a:t>
            </a:r>
            <a:r>
              <a:rPr lang="ru-RU" i="1" dirty="0" smtClean="0"/>
              <a:t> неделя»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Космические дали</a:t>
            </a:r>
            <a:endParaRPr lang="ru-RU" i="1" dirty="0"/>
          </a:p>
        </p:txBody>
      </p:sp>
      <p:pic>
        <p:nvPicPr>
          <p:cNvPr id="9" name="Содержимое 8" descr="DSC01157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467544" y="1124744"/>
            <a:ext cx="4320480" cy="311026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0" name="Содержимое 9" descr="DSC01161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211960" y="3284984"/>
            <a:ext cx="4542656" cy="321224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Полетели…</a:t>
            </a:r>
            <a:endParaRPr lang="ru-RU" i="1" dirty="0"/>
          </a:p>
        </p:txBody>
      </p:sp>
      <p:pic>
        <p:nvPicPr>
          <p:cNvPr id="7" name="Содержимое 6" descr="DSC01167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914400" y="1880101"/>
            <a:ext cx="7772400" cy="438049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Первые герои космоса</a:t>
            </a:r>
            <a:endParaRPr lang="ru-RU" i="1" dirty="0"/>
          </a:p>
        </p:txBody>
      </p:sp>
      <p:pic>
        <p:nvPicPr>
          <p:cNvPr id="7" name="Содержимое 6" descr="DSC01175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395536" y="1412776"/>
            <a:ext cx="4464496" cy="295232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8" name="Содержимое 7" descr="DSC01176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572000" y="3717032"/>
            <a:ext cx="4182616" cy="285220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Конструируем ракету</a:t>
            </a:r>
            <a:endParaRPr lang="ru-RU" i="1" dirty="0"/>
          </a:p>
        </p:txBody>
      </p:sp>
      <p:pic>
        <p:nvPicPr>
          <p:cNvPr id="6" name="Содержимое 5" descr="DSC01180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914400" y="1880101"/>
            <a:ext cx="7772400" cy="438049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Конструируем ракету</a:t>
            </a:r>
            <a:endParaRPr lang="ru-RU" i="1" dirty="0"/>
          </a:p>
        </p:txBody>
      </p:sp>
      <p:pic>
        <p:nvPicPr>
          <p:cNvPr id="7" name="Содержимое 6" descr="DSC01181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323528" y="1772816"/>
            <a:ext cx="4536504" cy="280831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8" name="Содержимое 7" descr="DSC01187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427984" y="3933056"/>
            <a:ext cx="4326632" cy="273630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Сквозь вселенную</a:t>
            </a:r>
            <a:endParaRPr lang="ru-RU" i="1" dirty="0"/>
          </a:p>
        </p:txBody>
      </p:sp>
      <p:pic>
        <p:nvPicPr>
          <p:cNvPr id="5" name="Содержимое 4" descr="DSC01192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395536" y="1556792"/>
            <a:ext cx="4320480" cy="280831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6" name="Содержимое 5" descr="DSC01199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355976" y="4005064"/>
            <a:ext cx="4182616" cy="249216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День Космонавтики</a:t>
            </a:r>
            <a:endParaRPr lang="ru-RU" i="1" dirty="0"/>
          </a:p>
        </p:txBody>
      </p:sp>
      <p:pic>
        <p:nvPicPr>
          <p:cNvPr id="5" name="Содержимое 4" descr="DSC01188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395536" y="1844824"/>
            <a:ext cx="4392488" cy="280831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6" name="Содержимое 5" descr="DSC01191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572000" y="4077072"/>
            <a:ext cx="4182616" cy="263618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День Космонавтики</a:t>
            </a:r>
            <a:endParaRPr lang="ru-RU" i="1" dirty="0"/>
          </a:p>
        </p:txBody>
      </p:sp>
      <p:pic>
        <p:nvPicPr>
          <p:cNvPr id="6" name="Содержимое 5" descr="DSC01190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5400030" y="1770063"/>
            <a:ext cx="2916386" cy="452596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8" name="Содержимое 7" descr="DSC01189.JPG"/>
          <p:cNvPicPr>
            <a:picLocks noGrp="1" noChangeAspect="1"/>
          </p:cNvPicPr>
          <p:nvPr>
            <p:ph sz="half" idx="1"/>
          </p:nvPr>
        </p:nvPicPr>
        <p:blipFill>
          <a:blip r:embed="rId3" cstate="email"/>
          <a:stretch>
            <a:fillRect/>
          </a:stretch>
        </p:blipFill>
        <p:spPr>
          <a:xfrm>
            <a:off x="467544" y="2348880"/>
            <a:ext cx="4322886" cy="343557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93</TotalTime>
  <Words>17</Words>
  <Application>Microsoft Office PowerPoint</Application>
  <PresentationFormat>Экран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Метро</vt:lpstr>
      <vt:lpstr>   День космонавтики. «Гагаринская неделя»</vt:lpstr>
      <vt:lpstr>Космические дали</vt:lpstr>
      <vt:lpstr>Полетели…</vt:lpstr>
      <vt:lpstr>Первые герои космоса</vt:lpstr>
      <vt:lpstr>Конструируем ракету</vt:lpstr>
      <vt:lpstr>Конструируем ракету</vt:lpstr>
      <vt:lpstr>Сквозь вселенную</vt:lpstr>
      <vt:lpstr>День Космонавтики</vt:lpstr>
      <vt:lpstr>День Космонавтики</vt:lpstr>
    </vt:vector>
  </TitlesOfParts>
  <Company>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День космонавтики. «Гагаринская неделя»</dc:title>
  <dc:creator>1</dc:creator>
  <cp:lastModifiedBy>1</cp:lastModifiedBy>
  <cp:revision>11</cp:revision>
  <dcterms:created xsi:type="dcterms:W3CDTF">2015-04-15T05:54:07Z</dcterms:created>
  <dcterms:modified xsi:type="dcterms:W3CDTF">2015-04-15T07:29:45Z</dcterms:modified>
</cp:coreProperties>
</file>